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5"/>
  </p:notesMasterIdLst>
  <p:handoutMasterIdLst>
    <p:handoutMasterId r:id="rId36"/>
  </p:handoutMasterIdLst>
  <p:sldIdLst>
    <p:sldId id="674" r:id="rId2"/>
    <p:sldId id="645" r:id="rId3"/>
    <p:sldId id="646" r:id="rId4"/>
    <p:sldId id="647" r:id="rId5"/>
    <p:sldId id="679" r:id="rId6"/>
    <p:sldId id="648" r:id="rId7"/>
    <p:sldId id="649" r:id="rId8"/>
    <p:sldId id="650" r:id="rId9"/>
    <p:sldId id="651" r:id="rId10"/>
    <p:sldId id="652" r:id="rId11"/>
    <p:sldId id="653" r:id="rId12"/>
    <p:sldId id="654" r:id="rId13"/>
    <p:sldId id="655" r:id="rId14"/>
    <p:sldId id="656" r:id="rId15"/>
    <p:sldId id="678" r:id="rId16"/>
    <p:sldId id="657" r:id="rId17"/>
    <p:sldId id="680" r:id="rId18"/>
    <p:sldId id="658" r:id="rId19"/>
    <p:sldId id="659" r:id="rId20"/>
    <p:sldId id="660" r:id="rId21"/>
    <p:sldId id="661" r:id="rId22"/>
    <p:sldId id="662" r:id="rId23"/>
    <p:sldId id="675" r:id="rId24"/>
    <p:sldId id="676" r:id="rId25"/>
    <p:sldId id="663" r:id="rId26"/>
    <p:sldId id="664" r:id="rId27"/>
    <p:sldId id="665" r:id="rId28"/>
    <p:sldId id="668" r:id="rId29"/>
    <p:sldId id="677" r:id="rId30"/>
    <p:sldId id="669" r:id="rId31"/>
    <p:sldId id="670" r:id="rId32"/>
    <p:sldId id="671" r:id="rId33"/>
    <p:sldId id="673" r:id="rId34"/>
  </p:sldIdLst>
  <p:sldSz cx="9144000" cy="6858000" type="screen4x3"/>
  <p:notesSz cx="6858000" cy="9144000"/>
  <p:defaultTextStyle>
    <a:defPPr>
      <a:defRPr lang="en-US"/>
    </a:defPPr>
    <a:lvl1pPr algn="l" rtl="0" eaLnBrk="0" fontAlgn="base" hangingPunct="0">
      <a:spcBef>
        <a:spcPct val="0"/>
      </a:spcBef>
      <a:spcAft>
        <a:spcPct val="0"/>
      </a:spcAft>
      <a:defRPr sz="1600" b="1"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b="1"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1600" b="1"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1600" b="1"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1600" b="1" kern="1200">
        <a:solidFill>
          <a:schemeClr val="tx1"/>
        </a:solidFill>
        <a:latin typeface="Tahoma" pitchFamily="34" charset="0"/>
        <a:ea typeface="+mn-ea"/>
        <a:cs typeface="+mn-cs"/>
      </a:defRPr>
    </a:lvl5pPr>
    <a:lvl6pPr marL="2286000" algn="l" defTabSz="914400" rtl="0" eaLnBrk="1" latinLnBrk="0" hangingPunct="1">
      <a:defRPr sz="1600" b="1" kern="1200">
        <a:solidFill>
          <a:schemeClr val="tx1"/>
        </a:solidFill>
        <a:latin typeface="Tahoma" pitchFamily="34" charset="0"/>
        <a:ea typeface="+mn-ea"/>
        <a:cs typeface="+mn-cs"/>
      </a:defRPr>
    </a:lvl6pPr>
    <a:lvl7pPr marL="2743200" algn="l" defTabSz="914400" rtl="0" eaLnBrk="1" latinLnBrk="0" hangingPunct="1">
      <a:defRPr sz="1600" b="1" kern="1200">
        <a:solidFill>
          <a:schemeClr val="tx1"/>
        </a:solidFill>
        <a:latin typeface="Tahoma" pitchFamily="34" charset="0"/>
        <a:ea typeface="+mn-ea"/>
        <a:cs typeface="+mn-cs"/>
      </a:defRPr>
    </a:lvl7pPr>
    <a:lvl8pPr marL="3200400" algn="l" defTabSz="914400" rtl="0" eaLnBrk="1" latinLnBrk="0" hangingPunct="1">
      <a:defRPr sz="1600" b="1" kern="1200">
        <a:solidFill>
          <a:schemeClr val="tx1"/>
        </a:solidFill>
        <a:latin typeface="Tahoma" pitchFamily="34" charset="0"/>
        <a:ea typeface="+mn-ea"/>
        <a:cs typeface="+mn-cs"/>
      </a:defRPr>
    </a:lvl8pPr>
    <a:lvl9pPr marL="3657600" algn="l" defTabSz="914400" rtl="0" eaLnBrk="1" latinLnBrk="0" hangingPunct="1">
      <a:defRPr sz="1600" b="1"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1FF"/>
    <a:srgbClr val="FFCCFF"/>
    <a:srgbClr val="FF5050"/>
    <a:srgbClr val="0000FF"/>
    <a:srgbClr val="DDF6FF"/>
    <a:srgbClr val="008000"/>
    <a:srgbClr val="CDF2FF"/>
    <a:srgbClr val="0066CC"/>
    <a:srgbClr val="CCFFCC"/>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08" autoAdjust="0"/>
    <p:restoredTop sz="79326" autoAdjust="0"/>
  </p:normalViewPr>
  <p:slideViewPr>
    <p:cSldViewPr>
      <p:cViewPr varScale="1">
        <p:scale>
          <a:sx n="72" d="100"/>
          <a:sy n="72" d="100"/>
        </p:scale>
        <p:origin x="145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0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heme" Target="theme/theme1.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handoutMaster" Target="handoutMasters/handoutMaster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notesMaster" Target="notesMasters/notesMaster1.xml" /></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5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90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737676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8030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latin typeface="Garamond" pitchFamily="18" charset="0"/>
              </a:rPr>
              <a:t>Draw a circle with O as </a:t>
            </a:r>
            <a:r>
              <a:rPr lang="en-US" dirty="0" err="1">
                <a:solidFill>
                  <a:srgbClr val="000000"/>
                </a:solidFill>
                <a:latin typeface="Garamond" pitchFamily="18" charset="0"/>
              </a:rPr>
              <a:t>centre</a:t>
            </a:r>
            <a:r>
              <a:rPr lang="en-US" dirty="0">
                <a:solidFill>
                  <a:srgbClr val="000000"/>
                </a:solidFill>
                <a:latin typeface="Garamond" pitchFamily="18" charset="0"/>
              </a:rPr>
              <a:t>  and radius OF. Draw perpendicular to (V V</a:t>
            </a:r>
            <a:r>
              <a:rPr lang="en-US" dirty="0">
                <a:solidFill>
                  <a:srgbClr val="000000"/>
                </a:solidFill>
                <a:latin typeface="Garamond" pitchFamily="18" charset="0"/>
                <a:sym typeface="Symbol"/>
              </a:rPr>
              <a:t>) at V and </a:t>
            </a:r>
            <a:r>
              <a:rPr lang="en-US" dirty="0">
                <a:solidFill>
                  <a:srgbClr val="000000"/>
                </a:solidFill>
                <a:latin typeface="Garamond" pitchFamily="18" charset="0"/>
              </a:rPr>
              <a:t>V</a:t>
            </a:r>
            <a:r>
              <a:rPr lang="en-US" dirty="0">
                <a:solidFill>
                  <a:srgbClr val="000000"/>
                </a:solidFill>
                <a:latin typeface="Garamond" pitchFamily="18" charset="0"/>
                <a:sym typeface="Symbol"/>
              </a:rPr>
              <a:t> cutting the circle at E, J. The diagonals E, J are the asymptotes</a:t>
            </a:r>
            <a:endParaRPr lang="en-US" dirty="0">
              <a:solidFill>
                <a:srgbClr val="000000"/>
              </a:solidFill>
              <a:latin typeface="Garamond" pitchFamily="18" charset="0"/>
            </a:endParaRPr>
          </a:p>
          <a:p>
            <a:endParaRPr lang="en-IN" dirty="0"/>
          </a:p>
        </p:txBody>
      </p:sp>
    </p:spTree>
    <p:extLst>
      <p:ext uri="{BB962C8B-B14F-4D97-AF65-F5344CB8AC3E}">
        <p14:creationId xmlns:p14="http://schemas.microsoft.com/office/powerpoint/2010/main" val="18998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551F28-01B4-4946-80F1-F9308EFA3C4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F168F49-D1FA-4283-B6D5-C1AF5678625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5799E3D-FAB2-4F86-AB9F-10A1C4C1D10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92799C3-8E7D-4440-B397-5B971C5BE7D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BB0F920-BE41-4C00-83F7-7C38AD02AA1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0ACE23A-3C51-45FD-B094-E39F61EEC12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13D61C0-8219-41E3-B24E-FC275B35A36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266DED0-3A8E-49DF-8C4E-6250825C1C4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150E37B-05DA-4024-9FC9-0BFFE5306B2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564EFD2-B708-4AA9-99E8-9EE418A9F3E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AB93C92-6E69-4DB5-B818-A15CA745137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2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432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endParaRPr lang="en-US"/>
          </a:p>
        </p:txBody>
      </p:sp>
      <p:sp>
        <p:nvSpPr>
          <p:cNvPr id="18432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endParaRPr lang="en-US"/>
          </a:p>
        </p:txBody>
      </p:sp>
      <p:sp>
        <p:nvSpPr>
          <p:cNvPr id="18432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fld id="{377C676B-B708-4347-A2D6-EDBD7C24B24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slide" Target="slide30.xml"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slide" Target="slide30.xml"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slide" Target="slide30.xml"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slide" Target="slide30.xml"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2.xml" /><Relationship Id="rId1" Type="http://schemas.openxmlformats.org/officeDocument/2006/relationships/slideLayout" Target="../slideLayouts/slideLayout7.xml" /><Relationship Id="rId4" Type="http://schemas.openxmlformats.org/officeDocument/2006/relationships/image" Target="../media/image15.jpeg" /></Relationships>
</file>

<file path=ppt/slides/_rels/slide18.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slide" Target="slide30.xml"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22.jpg" /><Relationship Id="rId2" Type="http://schemas.openxmlformats.org/officeDocument/2006/relationships/image" Target="../media/image21.jpg" /><Relationship Id="rId1" Type="http://schemas.openxmlformats.org/officeDocument/2006/relationships/slideLayout" Target="../slideLayouts/slideLayout7.xml" /><Relationship Id="rId5" Type="http://schemas.openxmlformats.org/officeDocument/2006/relationships/image" Target="../media/image24.png" /><Relationship Id="rId4" Type="http://schemas.openxmlformats.org/officeDocument/2006/relationships/image" Target="../media/image23.jpg" /></Relationships>
</file>

<file path=ppt/slides/_rels/slide24.xml.rels><?xml version="1.0" encoding="UTF-8" standalone="yes"?>
<Relationships xmlns="http://schemas.openxmlformats.org/package/2006/relationships"><Relationship Id="rId3" Type="http://schemas.openxmlformats.org/officeDocument/2006/relationships/image" Target="../media/image26.jpg" /><Relationship Id="rId2" Type="http://schemas.openxmlformats.org/officeDocument/2006/relationships/image" Target="../media/image25.jpg" /><Relationship Id="rId1" Type="http://schemas.openxmlformats.org/officeDocument/2006/relationships/slideLayout" Target="../slideLayouts/slideLayout7.xml" /><Relationship Id="rId6" Type="http://schemas.openxmlformats.org/officeDocument/2006/relationships/image" Target="../media/image29.jpg" /><Relationship Id="rId5" Type="http://schemas.openxmlformats.org/officeDocument/2006/relationships/image" Target="../media/image28.jpg" /><Relationship Id="rId4" Type="http://schemas.openxmlformats.org/officeDocument/2006/relationships/image" Target="../media/image27.jpg" /></Relationships>
</file>

<file path=ppt/slides/_rels/slide25.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32.png" /><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image" Target="../media/image34.jpg" /><Relationship Id="rId1" Type="http://schemas.openxmlformats.org/officeDocument/2006/relationships/slideLayout" Target="../slideLayouts/slideLayout7.xml" /><Relationship Id="rId5" Type="http://schemas.openxmlformats.org/officeDocument/2006/relationships/image" Target="../media/image37.jpg" /><Relationship Id="rId4" Type="http://schemas.openxmlformats.org/officeDocument/2006/relationships/image" Target="../media/image36.jp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slide" Target="slide31.xml" /><Relationship Id="rId1" Type="http://schemas.openxmlformats.org/officeDocument/2006/relationships/slideLayout" Target="../slideLayouts/slideLayout7.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33.xml.rels><?xml version="1.0" encoding="UTF-8" standalone="yes"?>
<Relationships xmlns="http://schemas.openxmlformats.org/package/2006/relationships"><Relationship Id="rId2" Type="http://schemas.openxmlformats.org/officeDocument/2006/relationships/image" Target="../media/image38.png" /><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3.jpeg" /><Relationship Id="rId1" Type="http://schemas.openxmlformats.org/officeDocument/2006/relationships/slideLayout" Target="../slideLayouts/slideLayout7.xml" /></Relationships>
</file>

<file path=ppt/slides/_rels/slide6.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812953" y="2362200"/>
            <a:ext cx="4051494"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a:solidFill>
                  <a:srgbClr val="C00000"/>
                </a:solidFill>
                <a:latin typeface="Arial Black" pitchFamily="34" charset="0"/>
              </a:rPr>
              <a:t>Module 2: Curves</a:t>
            </a:r>
          </a:p>
        </p:txBody>
      </p:sp>
      <p:sp>
        <p:nvSpPr>
          <p:cNvPr id="3" name="Text Box 5"/>
          <p:cNvSpPr txBox="1">
            <a:spLocks noChangeArrowheads="1"/>
          </p:cNvSpPr>
          <p:nvPr/>
        </p:nvSpPr>
        <p:spPr bwMode="auto">
          <a:xfrm>
            <a:off x="2438400" y="381000"/>
            <a:ext cx="4800600" cy="1077218"/>
          </a:xfrm>
          <a:prstGeom prst="rect">
            <a:avLst/>
          </a:prstGeom>
          <a:solidFill>
            <a:schemeClr val="hlink"/>
          </a:solidFill>
          <a:ln w="57150">
            <a:solidFill>
              <a:schemeClr val="accent2"/>
            </a:solidFill>
            <a:miter lim="800000"/>
            <a:headEnd/>
            <a:tailEnd/>
          </a:ln>
          <a:effectLst/>
        </p:spPr>
        <p:txBody>
          <a:bodyPr wrap="square">
            <a:spAutoFit/>
          </a:bodyPr>
          <a:lstStyle/>
          <a:p>
            <a:pPr algn="ctr" eaLnBrk="1" hangingPunct="1"/>
            <a:r>
              <a:rPr lang="en-US" sz="3200" b="0" dirty="0">
                <a:solidFill>
                  <a:srgbClr val="C00000"/>
                </a:solidFill>
                <a:latin typeface="Arial Black" pitchFamily="34" charset="0"/>
              </a:rPr>
              <a:t>ME111 Engineering Drawing</a:t>
            </a:r>
          </a:p>
        </p:txBody>
      </p:sp>
      <p:sp>
        <p:nvSpPr>
          <p:cNvPr id="4" name="Text Box 5"/>
          <p:cNvSpPr txBox="1">
            <a:spLocks noChangeArrowheads="1"/>
          </p:cNvSpPr>
          <p:nvPr/>
        </p:nvSpPr>
        <p:spPr bwMode="auto">
          <a:xfrm>
            <a:off x="1600200" y="4114800"/>
            <a:ext cx="6705599" cy="2062103"/>
          </a:xfrm>
          <a:prstGeom prst="rect">
            <a:avLst/>
          </a:prstGeom>
          <a:solidFill>
            <a:schemeClr val="hlink"/>
          </a:solidFill>
          <a:ln w="57150">
            <a:solidFill>
              <a:schemeClr val="accent2"/>
            </a:solidFill>
            <a:miter lim="800000"/>
            <a:headEnd/>
            <a:tailEnd/>
          </a:ln>
          <a:effectLst/>
        </p:spPr>
        <p:txBody>
          <a:bodyPr wrap="square">
            <a:spAutoFit/>
          </a:bodyPr>
          <a:lstStyle/>
          <a:p>
            <a:pPr algn="ctr"/>
            <a:r>
              <a:rPr lang="en-US" sz="3200" dirty="0">
                <a:latin typeface="Times New Roman" panose="02020603050405020304" pitchFamily="18" charset="0"/>
                <a:cs typeface="Times New Roman" panose="02020603050405020304" pitchFamily="18" charset="0"/>
              </a:rPr>
              <a:t>Dr. S.N. Joshi (Division 1)</a:t>
            </a:r>
          </a:p>
          <a:p>
            <a:pPr algn="ctr"/>
            <a:r>
              <a:rPr lang="en-US" sz="3200" dirty="0">
                <a:latin typeface="Times New Roman" panose="02020603050405020304" pitchFamily="18" charset="0"/>
                <a:cs typeface="Times New Roman" panose="02020603050405020304" pitchFamily="18" charset="0"/>
              </a:rPr>
              <a:t>Dr. Ajay </a:t>
            </a:r>
            <a:r>
              <a:rPr lang="en-US" sz="3200" dirty="0" err="1">
                <a:latin typeface="Times New Roman" panose="02020603050405020304" pitchFamily="18" charset="0"/>
                <a:cs typeface="Times New Roman" panose="02020603050405020304" pitchFamily="18" charset="0"/>
              </a:rPr>
              <a:t>Kalamdhad</a:t>
            </a:r>
            <a:r>
              <a:rPr lang="en-US" sz="3200" dirty="0">
                <a:latin typeface="Times New Roman" panose="02020603050405020304" pitchFamily="18" charset="0"/>
                <a:cs typeface="Times New Roman" panose="02020603050405020304" pitchFamily="18" charset="0"/>
              </a:rPr>
              <a:t> (Division 2)</a:t>
            </a:r>
          </a:p>
          <a:p>
            <a:pPr algn="ctr"/>
            <a:r>
              <a:rPr lang="en-US" sz="3200" dirty="0">
                <a:latin typeface="Times New Roman" panose="02020603050405020304" pitchFamily="18" charset="0"/>
                <a:cs typeface="Times New Roman" panose="02020603050405020304" pitchFamily="18" charset="0"/>
              </a:rPr>
              <a:t>Dr. Nelson </a:t>
            </a:r>
            <a:r>
              <a:rPr lang="en-US" sz="3200" dirty="0" err="1">
                <a:latin typeface="Times New Roman" panose="02020603050405020304" pitchFamily="18" charset="0"/>
                <a:cs typeface="Times New Roman" panose="02020603050405020304" pitchFamily="18" charset="0"/>
              </a:rPr>
              <a:t>Muthu</a:t>
            </a:r>
            <a:r>
              <a:rPr lang="en-US" sz="3200" dirty="0">
                <a:latin typeface="Times New Roman" panose="02020603050405020304" pitchFamily="18" charset="0"/>
                <a:cs typeface="Times New Roman" panose="02020603050405020304" pitchFamily="18" charset="0"/>
              </a:rPr>
              <a:t> (Division 3)</a:t>
            </a:r>
          </a:p>
          <a:p>
            <a:pPr algn="ctr"/>
            <a:r>
              <a:rPr lang="en-US" sz="3200" dirty="0">
                <a:latin typeface="Times New Roman" panose="02020603050405020304" pitchFamily="18" charset="0"/>
                <a:cs typeface="Times New Roman" panose="02020603050405020304" pitchFamily="18" charset="0"/>
              </a:rPr>
              <a:t>Dr. </a:t>
            </a:r>
            <a:r>
              <a:rPr lang="en-US" sz="3200" dirty="0" err="1">
                <a:latin typeface="Times New Roman" panose="02020603050405020304" pitchFamily="18" charset="0"/>
                <a:cs typeface="Times New Roman" panose="02020603050405020304" pitchFamily="18" charset="0"/>
              </a:rPr>
              <a:t>Rajan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Choudhary</a:t>
            </a:r>
            <a:r>
              <a:rPr lang="en-US" sz="3200" dirty="0">
                <a:latin typeface="Times New Roman" panose="02020603050405020304" pitchFamily="18" charset="0"/>
                <a:cs typeface="Times New Roman" panose="02020603050405020304" pitchFamily="18" charset="0"/>
              </a:rPr>
              <a:t> (Division 4)</a:t>
            </a:r>
          </a:p>
        </p:txBody>
      </p:sp>
    </p:spTree>
    <p:extLst>
      <p:ext uri="{BB962C8B-B14F-4D97-AF65-F5344CB8AC3E}">
        <p14:creationId xmlns:p14="http://schemas.microsoft.com/office/powerpoint/2010/main" val="8548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Oval 2"/>
          <p:cNvSpPr>
            <a:spLocks noChangeArrowheads="1"/>
          </p:cNvSpPr>
          <p:nvPr/>
        </p:nvSpPr>
        <p:spPr bwMode="auto">
          <a:xfrm>
            <a:off x="4409550" y="1115411"/>
            <a:ext cx="3971925" cy="3970337"/>
          </a:xfrm>
          <a:prstGeom prst="ellipse">
            <a:avLst/>
          </a:prstGeom>
          <a:solidFill>
            <a:schemeClr val="bg1"/>
          </a:solidFill>
          <a:ln w="9525">
            <a:solidFill>
              <a:schemeClr val="bg2"/>
            </a:solidFill>
            <a:round/>
            <a:headEnd/>
            <a:tailEnd/>
          </a:ln>
          <a:effectLst/>
        </p:spPr>
        <p:txBody>
          <a:bodyPr wrap="none" anchor="ctr"/>
          <a:lstStyle/>
          <a:p>
            <a:endParaRPr lang="en-US">
              <a:solidFill>
                <a:srgbClr val="000000"/>
              </a:solidFill>
            </a:endParaRPr>
          </a:p>
        </p:txBody>
      </p:sp>
      <p:sp>
        <p:nvSpPr>
          <p:cNvPr id="595971" name="Oval 3"/>
          <p:cNvSpPr>
            <a:spLocks noChangeArrowheads="1"/>
          </p:cNvSpPr>
          <p:nvPr/>
        </p:nvSpPr>
        <p:spPr bwMode="auto">
          <a:xfrm>
            <a:off x="5208588" y="1978025"/>
            <a:ext cx="2354262" cy="2352675"/>
          </a:xfrm>
          <a:prstGeom prst="ellipse">
            <a:avLst/>
          </a:prstGeom>
          <a:solidFill>
            <a:schemeClr val="bg1"/>
          </a:solidFill>
          <a:ln w="9525">
            <a:solidFill>
              <a:schemeClr val="bg2"/>
            </a:solidFill>
            <a:round/>
            <a:headEnd/>
            <a:tailEnd/>
          </a:ln>
          <a:effectLst/>
        </p:spPr>
        <p:txBody>
          <a:bodyPr wrap="none" anchor="ctr"/>
          <a:lstStyle/>
          <a:p>
            <a:endParaRPr lang="en-US">
              <a:solidFill>
                <a:srgbClr val="000000"/>
              </a:solidFill>
            </a:endParaRPr>
          </a:p>
        </p:txBody>
      </p:sp>
      <p:sp>
        <p:nvSpPr>
          <p:cNvPr id="595972" name="Line 4"/>
          <p:cNvSpPr>
            <a:spLocks noChangeShapeType="1"/>
          </p:cNvSpPr>
          <p:nvPr/>
        </p:nvSpPr>
        <p:spPr bwMode="auto">
          <a:xfrm>
            <a:off x="4418013" y="3135313"/>
            <a:ext cx="3971925"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3" name="Line 5"/>
          <p:cNvSpPr>
            <a:spLocks noChangeShapeType="1"/>
          </p:cNvSpPr>
          <p:nvPr/>
        </p:nvSpPr>
        <p:spPr bwMode="auto">
          <a:xfrm flipH="1">
            <a:off x="6386513" y="1109623"/>
            <a:ext cx="4762" cy="398466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4" name="Line 6"/>
          <p:cNvSpPr>
            <a:spLocks noChangeShapeType="1"/>
          </p:cNvSpPr>
          <p:nvPr/>
        </p:nvSpPr>
        <p:spPr bwMode="auto">
          <a:xfrm rot="130507">
            <a:off x="4626978" y="2206656"/>
            <a:ext cx="3523259" cy="185783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5" name="Line 7"/>
          <p:cNvSpPr>
            <a:spLocks noChangeShapeType="1"/>
          </p:cNvSpPr>
          <p:nvPr/>
        </p:nvSpPr>
        <p:spPr bwMode="auto">
          <a:xfrm flipH="1">
            <a:off x="4661952" y="2194399"/>
            <a:ext cx="3505735" cy="184746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6" name="Line 8"/>
          <p:cNvSpPr>
            <a:spLocks noChangeShapeType="1"/>
          </p:cNvSpPr>
          <p:nvPr/>
        </p:nvSpPr>
        <p:spPr bwMode="auto">
          <a:xfrm rot="5493622" flipH="1" flipV="1">
            <a:off x="4639661" y="2176989"/>
            <a:ext cx="3528212" cy="18483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7" name="Line 9"/>
          <p:cNvSpPr>
            <a:spLocks noChangeShapeType="1"/>
          </p:cNvSpPr>
          <p:nvPr/>
        </p:nvSpPr>
        <p:spPr bwMode="auto">
          <a:xfrm rot="16200000" flipH="1">
            <a:off x="4626071" y="2183311"/>
            <a:ext cx="3498643" cy="18577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8" name="Line 10"/>
          <p:cNvSpPr>
            <a:spLocks noChangeShapeType="1"/>
          </p:cNvSpPr>
          <p:nvPr/>
        </p:nvSpPr>
        <p:spPr bwMode="auto">
          <a:xfrm flipH="1">
            <a:off x="4660542" y="2140900"/>
            <a:ext cx="788" cy="42586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79" name="Line 11"/>
          <p:cNvSpPr>
            <a:spLocks noChangeShapeType="1"/>
          </p:cNvSpPr>
          <p:nvPr/>
        </p:nvSpPr>
        <p:spPr bwMode="auto">
          <a:xfrm flipH="1">
            <a:off x="5444925" y="1359389"/>
            <a:ext cx="1586" cy="75209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0" name="Line 12"/>
          <p:cNvSpPr>
            <a:spLocks noChangeShapeType="1"/>
          </p:cNvSpPr>
          <p:nvPr/>
        </p:nvSpPr>
        <p:spPr bwMode="auto">
          <a:xfrm flipH="1">
            <a:off x="7374140" y="1356281"/>
            <a:ext cx="3076" cy="74578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1" name="Line 13"/>
          <p:cNvSpPr>
            <a:spLocks noChangeShapeType="1"/>
          </p:cNvSpPr>
          <p:nvPr/>
        </p:nvSpPr>
        <p:spPr bwMode="auto">
          <a:xfrm>
            <a:off x="8167688" y="2185845"/>
            <a:ext cx="0" cy="41551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2" name="Line 14"/>
          <p:cNvSpPr>
            <a:spLocks noChangeShapeType="1"/>
          </p:cNvSpPr>
          <p:nvPr/>
        </p:nvSpPr>
        <p:spPr bwMode="auto">
          <a:xfrm flipV="1">
            <a:off x="4657086" y="3678278"/>
            <a:ext cx="3280" cy="36358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3" name="Line 15"/>
          <p:cNvSpPr>
            <a:spLocks noChangeShapeType="1"/>
          </p:cNvSpPr>
          <p:nvPr/>
        </p:nvSpPr>
        <p:spPr bwMode="auto">
          <a:xfrm flipH="1" flipV="1">
            <a:off x="5431223" y="4173253"/>
            <a:ext cx="1895" cy="659111"/>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4" name="Line 16"/>
          <p:cNvSpPr>
            <a:spLocks noChangeShapeType="1"/>
          </p:cNvSpPr>
          <p:nvPr/>
        </p:nvSpPr>
        <p:spPr bwMode="auto">
          <a:xfrm flipV="1">
            <a:off x="7304402" y="4197342"/>
            <a:ext cx="6266" cy="65167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5" name="Line 17"/>
          <p:cNvSpPr>
            <a:spLocks noChangeShapeType="1"/>
          </p:cNvSpPr>
          <p:nvPr/>
        </p:nvSpPr>
        <p:spPr bwMode="auto">
          <a:xfrm flipV="1">
            <a:off x="8102391" y="3710956"/>
            <a:ext cx="4971" cy="4236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6" name="Line 18"/>
          <p:cNvSpPr>
            <a:spLocks noChangeShapeType="1"/>
          </p:cNvSpPr>
          <p:nvPr/>
        </p:nvSpPr>
        <p:spPr bwMode="auto">
          <a:xfrm flipH="1">
            <a:off x="4659919" y="2551254"/>
            <a:ext cx="715482" cy="1309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7" name="Line 19"/>
          <p:cNvSpPr>
            <a:spLocks noChangeShapeType="1"/>
          </p:cNvSpPr>
          <p:nvPr/>
        </p:nvSpPr>
        <p:spPr bwMode="auto">
          <a:xfrm flipH="1" flipV="1">
            <a:off x="5440272" y="2102066"/>
            <a:ext cx="407401" cy="613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8" name="Line 20"/>
          <p:cNvSpPr>
            <a:spLocks noChangeShapeType="1"/>
          </p:cNvSpPr>
          <p:nvPr/>
        </p:nvSpPr>
        <p:spPr bwMode="auto">
          <a:xfrm flipV="1">
            <a:off x="6962172" y="2112202"/>
            <a:ext cx="411968" cy="592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89" name="Line 21"/>
          <p:cNvSpPr>
            <a:spLocks noChangeShapeType="1"/>
          </p:cNvSpPr>
          <p:nvPr/>
        </p:nvSpPr>
        <p:spPr bwMode="auto">
          <a:xfrm>
            <a:off x="7416801" y="2591838"/>
            <a:ext cx="749300" cy="170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0" name="Line 22"/>
          <p:cNvSpPr>
            <a:spLocks noChangeShapeType="1"/>
          </p:cNvSpPr>
          <p:nvPr/>
        </p:nvSpPr>
        <p:spPr bwMode="auto">
          <a:xfrm>
            <a:off x="7413879" y="3717914"/>
            <a:ext cx="701356" cy="100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1" name="Line 23"/>
          <p:cNvSpPr>
            <a:spLocks noChangeShapeType="1"/>
          </p:cNvSpPr>
          <p:nvPr/>
        </p:nvSpPr>
        <p:spPr bwMode="auto">
          <a:xfrm>
            <a:off x="6953251" y="4197343"/>
            <a:ext cx="348413" cy="925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2" name="Line 24"/>
          <p:cNvSpPr>
            <a:spLocks noChangeShapeType="1"/>
          </p:cNvSpPr>
          <p:nvPr/>
        </p:nvSpPr>
        <p:spPr bwMode="auto">
          <a:xfrm flipH="1" flipV="1">
            <a:off x="5427350" y="4173254"/>
            <a:ext cx="384488" cy="2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3" name="Line 25"/>
          <p:cNvSpPr>
            <a:spLocks noChangeShapeType="1"/>
          </p:cNvSpPr>
          <p:nvPr/>
        </p:nvSpPr>
        <p:spPr bwMode="auto">
          <a:xfrm flipH="1">
            <a:off x="4652515" y="3686388"/>
            <a:ext cx="667731" cy="201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5994" name="Oval 26"/>
          <p:cNvSpPr>
            <a:spLocks noChangeArrowheads="1"/>
          </p:cNvSpPr>
          <p:nvPr/>
        </p:nvSpPr>
        <p:spPr bwMode="auto">
          <a:xfrm>
            <a:off x="4612629" y="2501351"/>
            <a:ext cx="98425"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5" name="Oval 27"/>
          <p:cNvSpPr>
            <a:spLocks noChangeArrowheads="1"/>
          </p:cNvSpPr>
          <p:nvPr/>
        </p:nvSpPr>
        <p:spPr bwMode="auto">
          <a:xfrm>
            <a:off x="5400071" y="2044806"/>
            <a:ext cx="98425"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6" name="Oval 28"/>
          <p:cNvSpPr>
            <a:spLocks noChangeArrowheads="1"/>
          </p:cNvSpPr>
          <p:nvPr/>
        </p:nvSpPr>
        <p:spPr bwMode="auto">
          <a:xfrm>
            <a:off x="7318881" y="2052853"/>
            <a:ext cx="100013"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7" name="Oval 29"/>
          <p:cNvSpPr>
            <a:spLocks noChangeArrowheads="1"/>
          </p:cNvSpPr>
          <p:nvPr/>
        </p:nvSpPr>
        <p:spPr bwMode="auto">
          <a:xfrm>
            <a:off x="6335713" y="1917700"/>
            <a:ext cx="98425"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8" name="Oval 30"/>
          <p:cNvSpPr>
            <a:spLocks noChangeArrowheads="1"/>
          </p:cNvSpPr>
          <p:nvPr/>
        </p:nvSpPr>
        <p:spPr bwMode="auto">
          <a:xfrm>
            <a:off x="8115975" y="2541157"/>
            <a:ext cx="100012"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5999" name="Oval 31"/>
          <p:cNvSpPr>
            <a:spLocks noChangeArrowheads="1"/>
          </p:cNvSpPr>
          <p:nvPr/>
        </p:nvSpPr>
        <p:spPr bwMode="auto">
          <a:xfrm>
            <a:off x="8342313" y="3078163"/>
            <a:ext cx="100012"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0" name="Oval 32"/>
          <p:cNvSpPr>
            <a:spLocks noChangeArrowheads="1"/>
          </p:cNvSpPr>
          <p:nvPr/>
        </p:nvSpPr>
        <p:spPr bwMode="auto">
          <a:xfrm>
            <a:off x="8050434" y="3663286"/>
            <a:ext cx="98425"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1" name="Oval 33"/>
          <p:cNvSpPr>
            <a:spLocks noChangeArrowheads="1"/>
          </p:cNvSpPr>
          <p:nvPr/>
        </p:nvSpPr>
        <p:spPr bwMode="auto">
          <a:xfrm>
            <a:off x="7256545" y="4169081"/>
            <a:ext cx="100013"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2" name="Oval 34"/>
          <p:cNvSpPr>
            <a:spLocks noChangeArrowheads="1"/>
          </p:cNvSpPr>
          <p:nvPr/>
        </p:nvSpPr>
        <p:spPr bwMode="auto">
          <a:xfrm>
            <a:off x="6326188" y="4289425"/>
            <a:ext cx="100012" cy="10001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3" name="Oval 35"/>
          <p:cNvSpPr>
            <a:spLocks noChangeArrowheads="1"/>
          </p:cNvSpPr>
          <p:nvPr/>
        </p:nvSpPr>
        <p:spPr bwMode="auto">
          <a:xfrm>
            <a:off x="5383741" y="4139536"/>
            <a:ext cx="100013"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4" name="Oval 36"/>
          <p:cNvSpPr>
            <a:spLocks noChangeArrowheads="1"/>
          </p:cNvSpPr>
          <p:nvPr/>
        </p:nvSpPr>
        <p:spPr bwMode="auto">
          <a:xfrm>
            <a:off x="4624388" y="3657600"/>
            <a:ext cx="100012" cy="10001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6005" name="Oval 37"/>
          <p:cNvSpPr>
            <a:spLocks noChangeArrowheads="1"/>
          </p:cNvSpPr>
          <p:nvPr/>
        </p:nvSpPr>
        <p:spPr bwMode="auto">
          <a:xfrm>
            <a:off x="4360863" y="3087688"/>
            <a:ext cx="100012" cy="984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2" name="Group 43"/>
          <p:cNvGrpSpPr>
            <a:grpSpLocks/>
          </p:cNvGrpSpPr>
          <p:nvPr/>
        </p:nvGrpSpPr>
        <p:grpSpPr bwMode="auto">
          <a:xfrm>
            <a:off x="4335463" y="904698"/>
            <a:ext cx="4043362" cy="4461230"/>
            <a:chOff x="1152" y="620"/>
            <a:chExt cx="1950" cy="2152"/>
          </a:xfrm>
        </p:grpSpPr>
        <p:sp>
          <p:nvSpPr>
            <p:cNvPr id="596012" name="Text Box 44"/>
            <p:cNvSpPr txBox="1">
              <a:spLocks noChangeArrowheads="1"/>
            </p:cNvSpPr>
            <p:nvPr/>
          </p:nvSpPr>
          <p:spPr bwMode="auto">
            <a:xfrm>
              <a:off x="1237" y="1104"/>
              <a:ext cx="126" cy="133"/>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1</a:t>
              </a:r>
            </a:p>
          </p:txBody>
        </p:sp>
        <p:sp>
          <p:nvSpPr>
            <p:cNvPr id="596013" name="Text Box 45"/>
            <p:cNvSpPr txBox="1">
              <a:spLocks noChangeArrowheads="1"/>
            </p:cNvSpPr>
            <p:nvPr/>
          </p:nvSpPr>
          <p:spPr bwMode="auto">
            <a:xfrm>
              <a:off x="1629" y="726"/>
              <a:ext cx="125" cy="132"/>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2</a:t>
              </a:r>
            </a:p>
          </p:txBody>
        </p:sp>
        <p:sp>
          <p:nvSpPr>
            <p:cNvPr id="596014" name="Text Box 46"/>
            <p:cNvSpPr txBox="1">
              <a:spLocks noChangeArrowheads="1"/>
            </p:cNvSpPr>
            <p:nvPr/>
          </p:nvSpPr>
          <p:spPr bwMode="auto">
            <a:xfrm>
              <a:off x="2091" y="620"/>
              <a:ext cx="126" cy="132"/>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3</a:t>
              </a:r>
            </a:p>
          </p:txBody>
        </p:sp>
        <p:sp>
          <p:nvSpPr>
            <p:cNvPr id="596015" name="Text Box 47"/>
            <p:cNvSpPr txBox="1">
              <a:spLocks noChangeArrowheads="1"/>
            </p:cNvSpPr>
            <p:nvPr/>
          </p:nvSpPr>
          <p:spPr bwMode="auto">
            <a:xfrm>
              <a:off x="2544" y="720"/>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4</a:t>
              </a:r>
            </a:p>
          </p:txBody>
        </p:sp>
        <p:sp>
          <p:nvSpPr>
            <p:cNvPr id="596016" name="Text Box 48"/>
            <p:cNvSpPr txBox="1">
              <a:spLocks noChangeArrowheads="1"/>
            </p:cNvSpPr>
            <p:nvPr/>
          </p:nvSpPr>
          <p:spPr bwMode="auto">
            <a:xfrm>
              <a:off x="2940" y="1104"/>
              <a:ext cx="125" cy="133"/>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5</a:t>
              </a:r>
            </a:p>
          </p:txBody>
        </p:sp>
        <p:sp>
          <p:nvSpPr>
            <p:cNvPr id="596017" name="Text Box 49"/>
            <p:cNvSpPr txBox="1">
              <a:spLocks noChangeArrowheads="1"/>
            </p:cNvSpPr>
            <p:nvPr/>
          </p:nvSpPr>
          <p:spPr bwMode="auto">
            <a:xfrm>
              <a:off x="2976" y="2112"/>
              <a:ext cx="126"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6</a:t>
              </a:r>
            </a:p>
          </p:txBody>
        </p:sp>
        <p:sp>
          <p:nvSpPr>
            <p:cNvPr id="596018" name="Text Box 50"/>
            <p:cNvSpPr txBox="1">
              <a:spLocks noChangeArrowheads="1"/>
            </p:cNvSpPr>
            <p:nvPr/>
          </p:nvSpPr>
          <p:spPr bwMode="auto">
            <a:xfrm>
              <a:off x="2544" y="2528"/>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7</a:t>
              </a:r>
            </a:p>
          </p:txBody>
        </p:sp>
        <p:sp>
          <p:nvSpPr>
            <p:cNvPr id="596019" name="Text Box 51"/>
            <p:cNvSpPr txBox="1">
              <a:spLocks noChangeArrowheads="1"/>
            </p:cNvSpPr>
            <p:nvPr/>
          </p:nvSpPr>
          <p:spPr bwMode="auto">
            <a:xfrm>
              <a:off x="2065" y="2640"/>
              <a:ext cx="126"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8</a:t>
              </a:r>
            </a:p>
          </p:txBody>
        </p:sp>
        <p:sp>
          <p:nvSpPr>
            <p:cNvPr id="596020" name="Text Box 52"/>
            <p:cNvSpPr txBox="1">
              <a:spLocks noChangeArrowheads="1"/>
            </p:cNvSpPr>
            <p:nvPr/>
          </p:nvSpPr>
          <p:spPr bwMode="auto">
            <a:xfrm>
              <a:off x="1584" y="2496"/>
              <a:ext cx="125"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9</a:t>
              </a:r>
            </a:p>
          </p:txBody>
        </p:sp>
        <p:sp>
          <p:nvSpPr>
            <p:cNvPr id="596021" name="Text Box 53"/>
            <p:cNvSpPr txBox="1">
              <a:spLocks noChangeArrowheads="1"/>
            </p:cNvSpPr>
            <p:nvPr/>
          </p:nvSpPr>
          <p:spPr bwMode="auto">
            <a:xfrm>
              <a:off x="1152" y="2064"/>
              <a:ext cx="162"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10</a:t>
              </a:r>
            </a:p>
          </p:txBody>
        </p:sp>
      </p:grpSp>
      <p:grpSp>
        <p:nvGrpSpPr>
          <p:cNvPr id="3" name="Group 54"/>
          <p:cNvGrpSpPr>
            <a:grpSpLocks/>
          </p:cNvGrpSpPr>
          <p:nvPr/>
        </p:nvGrpSpPr>
        <p:grpSpPr bwMode="auto">
          <a:xfrm>
            <a:off x="4070350" y="1611313"/>
            <a:ext cx="4616450" cy="2979347"/>
            <a:chOff x="1032" y="960"/>
            <a:chExt cx="2226" cy="1437"/>
          </a:xfrm>
        </p:grpSpPr>
        <p:sp>
          <p:nvSpPr>
            <p:cNvPr id="596023" name="Text Box 55"/>
            <p:cNvSpPr txBox="1">
              <a:spLocks noChangeArrowheads="1"/>
            </p:cNvSpPr>
            <p:nvPr/>
          </p:nvSpPr>
          <p:spPr bwMode="auto">
            <a:xfrm>
              <a:off x="3120" y="1632"/>
              <a:ext cx="138"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B</a:t>
              </a:r>
            </a:p>
          </p:txBody>
        </p:sp>
        <p:sp>
          <p:nvSpPr>
            <p:cNvPr id="596024" name="Text Box 56"/>
            <p:cNvSpPr txBox="1">
              <a:spLocks noChangeArrowheads="1"/>
            </p:cNvSpPr>
            <p:nvPr/>
          </p:nvSpPr>
          <p:spPr bwMode="auto">
            <a:xfrm>
              <a:off x="1032" y="1599"/>
              <a:ext cx="142" cy="132"/>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A</a:t>
              </a:r>
            </a:p>
          </p:txBody>
        </p:sp>
        <p:sp>
          <p:nvSpPr>
            <p:cNvPr id="596025" name="Text Box 57"/>
            <p:cNvSpPr txBox="1">
              <a:spLocks noChangeArrowheads="1"/>
            </p:cNvSpPr>
            <p:nvPr/>
          </p:nvSpPr>
          <p:spPr bwMode="auto">
            <a:xfrm>
              <a:off x="2078" y="2264"/>
              <a:ext cx="142" cy="133"/>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D</a:t>
              </a:r>
            </a:p>
          </p:txBody>
        </p:sp>
        <p:sp>
          <p:nvSpPr>
            <p:cNvPr id="596026" name="Text Box 58"/>
            <p:cNvSpPr txBox="1">
              <a:spLocks noChangeArrowheads="1"/>
            </p:cNvSpPr>
            <p:nvPr/>
          </p:nvSpPr>
          <p:spPr bwMode="auto">
            <a:xfrm>
              <a:off x="2064" y="960"/>
              <a:ext cx="138" cy="133"/>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C</a:t>
              </a:r>
            </a:p>
          </p:txBody>
        </p:sp>
      </p:grpSp>
      <p:grpSp>
        <p:nvGrpSpPr>
          <p:cNvPr id="4" name="Group 59"/>
          <p:cNvGrpSpPr>
            <a:grpSpLocks/>
          </p:cNvGrpSpPr>
          <p:nvPr/>
        </p:nvGrpSpPr>
        <p:grpSpPr bwMode="auto">
          <a:xfrm>
            <a:off x="5186363" y="1995488"/>
            <a:ext cx="2320925" cy="2368550"/>
            <a:chOff x="1152" y="624"/>
            <a:chExt cx="2052" cy="2278"/>
          </a:xfrm>
        </p:grpSpPr>
        <p:sp>
          <p:nvSpPr>
            <p:cNvPr id="596028" name="Text Box 60"/>
            <p:cNvSpPr txBox="1">
              <a:spLocks noChangeArrowheads="1"/>
            </p:cNvSpPr>
            <p:nvPr/>
          </p:nvSpPr>
          <p:spPr bwMode="auto">
            <a:xfrm>
              <a:off x="1201" y="1102"/>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a:t>
              </a:r>
            </a:p>
          </p:txBody>
        </p:sp>
        <p:sp>
          <p:nvSpPr>
            <p:cNvPr id="596029" name="Text Box 61"/>
            <p:cNvSpPr txBox="1">
              <a:spLocks noChangeArrowheads="1"/>
            </p:cNvSpPr>
            <p:nvPr/>
          </p:nvSpPr>
          <p:spPr bwMode="auto">
            <a:xfrm>
              <a:off x="1584" y="720"/>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2</a:t>
              </a:r>
            </a:p>
          </p:txBody>
        </p:sp>
        <p:sp>
          <p:nvSpPr>
            <p:cNvPr id="596030" name="Text Box 62"/>
            <p:cNvSpPr txBox="1">
              <a:spLocks noChangeArrowheads="1"/>
            </p:cNvSpPr>
            <p:nvPr/>
          </p:nvSpPr>
          <p:spPr bwMode="auto">
            <a:xfrm>
              <a:off x="2069" y="624"/>
              <a:ext cx="263"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 3</a:t>
              </a:r>
            </a:p>
          </p:txBody>
        </p:sp>
        <p:sp>
          <p:nvSpPr>
            <p:cNvPr id="596031" name="Text Box 63"/>
            <p:cNvSpPr txBox="1">
              <a:spLocks noChangeArrowheads="1"/>
            </p:cNvSpPr>
            <p:nvPr/>
          </p:nvSpPr>
          <p:spPr bwMode="auto">
            <a:xfrm>
              <a:off x="2542" y="720"/>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4</a:t>
              </a:r>
            </a:p>
          </p:txBody>
        </p:sp>
        <p:sp>
          <p:nvSpPr>
            <p:cNvPr id="596032" name="Text Box 64"/>
            <p:cNvSpPr txBox="1">
              <a:spLocks noChangeArrowheads="1"/>
            </p:cNvSpPr>
            <p:nvPr/>
          </p:nvSpPr>
          <p:spPr bwMode="auto">
            <a:xfrm>
              <a:off x="2942" y="1102"/>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5</a:t>
              </a:r>
            </a:p>
          </p:txBody>
        </p:sp>
        <p:sp>
          <p:nvSpPr>
            <p:cNvPr id="596033" name="Text Box 65"/>
            <p:cNvSpPr txBox="1">
              <a:spLocks noChangeArrowheads="1"/>
            </p:cNvSpPr>
            <p:nvPr/>
          </p:nvSpPr>
          <p:spPr bwMode="auto">
            <a:xfrm>
              <a:off x="2974" y="2113"/>
              <a:ext cx="230" cy="264"/>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6</a:t>
              </a:r>
            </a:p>
          </p:txBody>
        </p:sp>
        <p:sp>
          <p:nvSpPr>
            <p:cNvPr id="596034" name="Text Box 66"/>
            <p:cNvSpPr txBox="1">
              <a:spLocks noChangeArrowheads="1"/>
            </p:cNvSpPr>
            <p:nvPr/>
          </p:nvSpPr>
          <p:spPr bwMode="auto">
            <a:xfrm>
              <a:off x="2546" y="2526"/>
              <a:ext cx="230"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7</a:t>
              </a:r>
            </a:p>
          </p:txBody>
        </p:sp>
        <p:sp>
          <p:nvSpPr>
            <p:cNvPr id="596035" name="Text Box 67"/>
            <p:cNvSpPr txBox="1">
              <a:spLocks noChangeArrowheads="1"/>
            </p:cNvSpPr>
            <p:nvPr/>
          </p:nvSpPr>
          <p:spPr bwMode="auto">
            <a:xfrm>
              <a:off x="2069" y="2637"/>
              <a:ext cx="297" cy="265"/>
            </a:xfrm>
            <a:prstGeom prst="rect">
              <a:avLst/>
            </a:prstGeom>
            <a:noFill/>
            <a:ln w="9525">
              <a:noFill/>
              <a:miter lim="800000"/>
              <a:headEnd/>
              <a:tailEnd/>
            </a:ln>
            <a:effectLst/>
          </p:spPr>
          <p:txBody>
            <a:bodyPr wrap="none">
              <a:spAutoFit/>
            </a:bodyPr>
            <a:lstStyle/>
            <a:p>
              <a:r>
                <a:rPr lang="en-US" sz="1200" b="0" dirty="0">
                  <a:solidFill>
                    <a:srgbClr val="000000"/>
                  </a:solidFill>
                  <a:latin typeface="Times New Roman" pitchFamily="18" charset="0"/>
                </a:rPr>
                <a:t>  8</a:t>
              </a:r>
            </a:p>
          </p:txBody>
        </p:sp>
        <p:sp>
          <p:nvSpPr>
            <p:cNvPr id="596036" name="Text Box 68"/>
            <p:cNvSpPr txBox="1">
              <a:spLocks noChangeArrowheads="1"/>
            </p:cNvSpPr>
            <p:nvPr/>
          </p:nvSpPr>
          <p:spPr bwMode="auto">
            <a:xfrm>
              <a:off x="1584" y="2495"/>
              <a:ext cx="230"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9</a:t>
              </a:r>
            </a:p>
          </p:txBody>
        </p:sp>
        <p:sp>
          <p:nvSpPr>
            <p:cNvPr id="596037" name="Text Box 69"/>
            <p:cNvSpPr txBox="1">
              <a:spLocks noChangeArrowheads="1"/>
            </p:cNvSpPr>
            <p:nvPr/>
          </p:nvSpPr>
          <p:spPr bwMode="auto">
            <a:xfrm>
              <a:off x="1152" y="2063"/>
              <a:ext cx="298" cy="265"/>
            </a:xfrm>
            <a:prstGeom prst="rect">
              <a:avLst/>
            </a:prstGeom>
            <a:noFill/>
            <a:ln w="9525">
              <a:noFill/>
              <a:miter lim="800000"/>
              <a:headEnd/>
              <a:tailEnd/>
            </a:ln>
            <a:effectLst/>
          </p:spPr>
          <p:txBody>
            <a:bodyPr wrap="none">
              <a:spAutoFit/>
            </a:bodyPr>
            <a:lstStyle/>
            <a:p>
              <a:r>
                <a:rPr lang="en-US" sz="1200" b="0">
                  <a:solidFill>
                    <a:srgbClr val="000000"/>
                  </a:solidFill>
                  <a:latin typeface="Times New Roman" pitchFamily="18" charset="0"/>
                </a:rPr>
                <a:t>10</a:t>
              </a:r>
            </a:p>
          </p:txBody>
        </p:sp>
      </p:grpSp>
      <p:grpSp>
        <p:nvGrpSpPr>
          <p:cNvPr id="5" name="Group 70"/>
          <p:cNvGrpSpPr>
            <a:grpSpLocks/>
          </p:cNvGrpSpPr>
          <p:nvPr/>
        </p:nvGrpSpPr>
        <p:grpSpPr bwMode="auto">
          <a:xfrm>
            <a:off x="0" y="1676400"/>
            <a:ext cx="4114800" cy="5375968"/>
            <a:chOff x="240" y="768"/>
            <a:chExt cx="2256" cy="2658"/>
          </a:xfrm>
        </p:grpSpPr>
        <p:sp>
          <p:nvSpPr>
            <p:cNvPr id="596039" name="Rectangle 71"/>
            <p:cNvSpPr>
              <a:spLocks noChangeArrowheads="1"/>
            </p:cNvSpPr>
            <p:nvPr/>
          </p:nvSpPr>
          <p:spPr bwMode="auto">
            <a:xfrm>
              <a:off x="240" y="768"/>
              <a:ext cx="2256" cy="2544"/>
            </a:xfrm>
            <a:prstGeom prst="rect">
              <a:avLst/>
            </a:prstGeom>
            <a:solidFill>
              <a:srgbClr val="E7FFF9"/>
            </a:solidFill>
            <a:ln w="9525">
              <a:solidFill>
                <a:schemeClr val="tx1"/>
              </a:solidFill>
              <a:miter lim="800000"/>
              <a:headEnd/>
              <a:tailEnd/>
            </a:ln>
            <a:effectLst/>
          </p:spPr>
          <p:txBody>
            <a:bodyPr wrap="none" anchor="ctr"/>
            <a:lstStyle/>
            <a:p>
              <a:endParaRPr lang="en-US">
                <a:solidFill>
                  <a:srgbClr val="000000"/>
                </a:solidFill>
              </a:endParaRPr>
            </a:p>
          </p:txBody>
        </p:sp>
        <p:sp>
          <p:nvSpPr>
            <p:cNvPr id="596040" name="Rectangle 72"/>
            <p:cNvSpPr>
              <a:spLocks noChangeArrowheads="1"/>
            </p:cNvSpPr>
            <p:nvPr/>
          </p:nvSpPr>
          <p:spPr bwMode="auto">
            <a:xfrm>
              <a:off x="240" y="816"/>
              <a:ext cx="2208" cy="2610"/>
            </a:xfrm>
            <a:prstGeom prst="rect">
              <a:avLst/>
            </a:prstGeom>
            <a:noFill/>
            <a:ln w="9525">
              <a:noFill/>
              <a:miter lim="800000"/>
              <a:headEnd/>
              <a:tailEnd/>
            </a:ln>
            <a:effectLst/>
          </p:spPr>
          <p:txBody>
            <a:bodyPr wrap="square">
              <a:spAutoFit/>
            </a:bodyPr>
            <a:lstStyle/>
            <a:p>
              <a:pPr algn="just"/>
              <a:r>
                <a:rPr lang="en-US" sz="1700" b="0" dirty="0">
                  <a:solidFill>
                    <a:srgbClr val="000000"/>
                  </a:solidFill>
                  <a:latin typeface="Calibri" pitchFamily="34" charset="0"/>
                  <a:cs typeface="Calibri" pitchFamily="34" charset="0"/>
                </a:rPr>
                <a:t>Steps:</a:t>
              </a:r>
            </a:p>
            <a:p>
              <a:pPr algn="just"/>
              <a:r>
                <a:rPr lang="en-US" sz="1700" b="0" dirty="0">
                  <a:solidFill>
                    <a:srgbClr val="000000"/>
                  </a:solidFill>
                  <a:latin typeface="Calibri" pitchFamily="34" charset="0"/>
                  <a:cs typeface="Calibri" pitchFamily="34" charset="0"/>
                </a:rPr>
                <a:t>1. Draw both axes as perpendicular bisectors of each other &amp; name their ends as shown.</a:t>
              </a:r>
            </a:p>
            <a:p>
              <a:pPr algn="just"/>
              <a:r>
                <a:rPr lang="en-US" sz="1700" b="0" dirty="0">
                  <a:solidFill>
                    <a:srgbClr val="000000"/>
                  </a:solidFill>
                  <a:latin typeface="Calibri" pitchFamily="34" charset="0"/>
                  <a:cs typeface="Calibri" pitchFamily="34" charset="0"/>
                </a:rPr>
                <a:t>2. Taking their intersecting point as a center, draw two concentric circles considering both as respective  diameters.</a:t>
              </a:r>
            </a:p>
            <a:p>
              <a:pPr algn="just"/>
              <a:r>
                <a:rPr lang="en-US" sz="1700" b="0" dirty="0">
                  <a:solidFill>
                    <a:srgbClr val="000000"/>
                  </a:solidFill>
                  <a:latin typeface="Calibri" pitchFamily="34" charset="0"/>
                  <a:cs typeface="Calibri" pitchFamily="34" charset="0"/>
                </a:rPr>
                <a:t>3. Divide both circles in 12 equal parts &amp; name as shown.</a:t>
              </a:r>
            </a:p>
            <a:p>
              <a:pPr algn="just"/>
              <a:r>
                <a:rPr lang="en-US" sz="1700" b="0" dirty="0">
                  <a:solidFill>
                    <a:srgbClr val="000000"/>
                  </a:solidFill>
                  <a:latin typeface="Calibri" pitchFamily="34" charset="0"/>
                  <a:cs typeface="Calibri" pitchFamily="34" charset="0"/>
                </a:rPr>
                <a:t>4. From all points of outer circle draw vertical lines downwards and upwards respectively.</a:t>
              </a:r>
            </a:p>
            <a:p>
              <a:pPr algn="just"/>
              <a:r>
                <a:rPr lang="en-US" sz="1700" b="0" dirty="0">
                  <a:solidFill>
                    <a:srgbClr val="000000"/>
                  </a:solidFill>
                  <a:latin typeface="Calibri" pitchFamily="34" charset="0"/>
                  <a:cs typeface="Calibri" pitchFamily="34" charset="0"/>
                </a:rPr>
                <a:t>5.From all points of inner circle draw horizontal lines to intersect those vertical lines.</a:t>
              </a:r>
            </a:p>
            <a:p>
              <a:pPr algn="just"/>
              <a:r>
                <a:rPr lang="en-US" sz="1700" b="0" dirty="0">
                  <a:solidFill>
                    <a:srgbClr val="000000"/>
                  </a:solidFill>
                  <a:latin typeface="Calibri" pitchFamily="34" charset="0"/>
                  <a:cs typeface="Calibri" pitchFamily="34" charset="0"/>
                </a:rPr>
                <a:t>6. Mark all intersecting points properly as those are the points on ellipse.</a:t>
              </a:r>
            </a:p>
            <a:p>
              <a:pPr algn="just"/>
              <a:r>
                <a:rPr lang="en-US" sz="1700" b="0" dirty="0">
                  <a:solidFill>
                    <a:srgbClr val="000000"/>
                  </a:solidFill>
                  <a:latin typeface="Calibri" pitchFamily="34" charset="0"/>
                  <a:cs typeface="Calibri" pitchFamily="34" charset="0"/>
                </a:rPr>
                <a:t>7. Join all these points along with the ends of both axes in smooth possible curve. </a:t>
              </a:r>
            </a:p>
            <a:p>
              <a:endParaRPr lang="en-US" sz="1400" b="0" dirty="0">
                <a:solidFill>
                  <a:srgbClr val="000000"/>
                </a:solidFill>
                <a:latin typeface="Times New Roman" pitchFamily="18" charset="0"/>
              </a:endParaRPr>
            </a:p>
          </p:txBody>
        </p:sp>
      </p:grpSp>
      <p:grpSp>
        <p:nvGrpSpPr>
          <p:cNvPr id="7" name="Group 84"/>
          <p:cNvGrpSpPr>
            <a:grpSpLocks/>
          </p:cNvGrpSpPr>
          <p:nvPr/>
        </p:nvGrpSpPr>
        <p:grpSpPr bwMode="auto">
          <a:xfrm>
            <a:off x="8016875" y="6629400"/>
            <a:ext cx="1096963" cy="182563"/>
            <a:chOff x="5050" y="29"/>
            <a:chExt cx="691" cy="115"/>
          </a:xfrm>
        </p:grpSpPr>
        <p:sp>
          <p:nvSpPr>
            <p:cNvPr id="596053" name="AutoShape 85">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4" name="AutoShape 86">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5" name="AutoShape 87">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6" name="AutoShape 88">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7" name="AutoShape 89">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6058" name="AutoShape 90">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4" name="Text Box 25"/>
          <p:cNvSpPr txBox="1">
            <a:spLocks noChangeArrowheads="1"/>
          </p:cNvSpPr>
          <p:nvPr/>
        </p:nvSpPr>
        <p:spPr bwMode="auto">
          <a:xfrm>
            <a:off x="0" y="0"/>
            <a:ext cx="8403262"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an ellipse </a:t>
            </a:r>
            <a:r>
              <a:rPr lang="en-US" sz="3000" b="0" u="sng" dirty="0">
                <a:solidFill>
                  <a:srgbClr val="000000"/>
                </a:solidFill>
                <a:latin typeface="Arial" charset="0"/>
              </a:rPr>
              <a:t>(Concentric circle method)</a:t>
            </a:r>
          </a:p>
        </p:txBody>
      </p:sp>
      <p:grpSp>
        <p:nvGrpSpPr>
          <p:cNvPr id="85" name="Group 66"/>
          <p:cNvGrpSpPr>
            <a:grpSpLocks/>
          </p:cNvGrpSpPr>
          <p:nvPr/>
        </p:nvGrpSpPr>
        <p:grpSpPr bwMode="auto">
          <a:xfrm>
            <a:off x="0" y="533401"/>
            <a:ext cx="5029200" cy="1066799"/>
            <a:chOff x="0" y="0"/>
            <a:chExt cx="2557" cy="624"/>
          </a:xfrm>
        </p:grpSpPr>
        <p:sp>
          <p:nvSpPr>
            <p:cNvPr id="86" name="Rectangle 67"/>
            <p:cNvSpPr>
              <a:spLocks noChangeArrowheads="1"/>
            </p:cNvSpPr>
            <p:nvPr/>
          </p:nvSpPr>
          <p:spPr bwMode="auto">
            <a:xfrm>
              <a:off x="0" y="0"/>
              <a:ext cx="2544" cy="624"/>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87" name="Text Box 68"/>
            <p:cNvSpPr txBox="1">
              <a:spLocks noChangeArrowheads="1"/>
            </p:cNvSpPr>
            <p:nvPr/>
          </p:nvSpPr>
          <p:spPr bwMode="auto">
            <a:xfrm>
              <a:off x="0" y="16"/>
              <a:ext cx="2557" cy="573"/>
            </a:xfrm>
            <a:prstGeom prst="rect">
              <a:avLst/>
            </a:prstGeom>
            <a:noFill/>
            <a:ln w="9525">
              <a:noFill/>
              <a:miter lim="800000"/>
              <a:headEnd/>
              <a:tailEnd/>
            </a:ln>
            <a:effectLst/>
          </p:spPr>
          <p:txBody>
            <a:bodyPr wrap="square">
              <a:spAutoFit/>
            </a:bodyPr>
            <a:lstStyle/>
            <a:p>
              <a:r>
                <a:rPr lang="en-US" sz="2200" b="0" dirty="0">
                  <a:solidFill>
                    <a:srgbClr val="000000"/>
                  </a:solidFill>
                  <a:latin typeface="Calibri" pitchFamily="34" charset="0"/>
                  <a:cs typeface="Calibri" pitchFamily="34" charset="0"/>
                </a:rPr>
                <a:t>Draw ellipse by </a:t>
              </a:r>
              <a:r>
                <a:rPr lang="en-US" sz="2200" dirty="0">
                  <a:solidFill>
                    <a:srgbClr val="000000"/>
                  </a:solidFill>
                  <a:latin typeface="Calibri" pitchFamily="34" charset="0"/>
                  <a:cs typeface="Calibri" pitchFamily="34" charset="0"/>
                </a:rPr>
                <a:t>concentric circle method</a:t>
              </a:r>
              <a:r>
                <a:rPr lang="en-US" sz="2200" b="0" dirty="0">
                  <a:solidFill>
                    <a:srgbClr val="000000"/>
                  </a:solidFill>
                  <a:latin typeface="Calibri" pitchFamily="34" charset="0"/>
                  <a:cs typeface="Calibri" pitchFamily="34" charset="0"/>
                </a:rPr>
                <a:t>.</a:t>
              </a:r>
            </a:p>
            <a:p>
              <a:r>
                <a:rPr lang="en-US" sz="2200" b="0" dirty="0">
                  <a:solidFill>
                    <a:srgbClr val="000000"/>
                  </a:solidFill>
                  <a:latin typeface="Calibri" pitchFamily="34" charset="0"/>
                  <a:cs typeface="Calibri" pitchFamily="34" charset="0"/>
                </a:rPr>
                <a:t>Take major axis 100 mm and minor axis 70 mm long.</a:t>
              </a:r>
            </a:p>
          </p:txBody>
        </p:sp>
      </p:grpSp>
      <p:grpSp>
        <p:nvGrpSpPr>
          <p:cNvPr id="88" name="Group 72"/>
          <p:cNvGrpSpPr>
            <a:grpSpLocks/>
          </p:cNvGrpSpPr>
          <p:nvPr/>
        </p:nvGrpSpPr>
        <p:grpSpPr bwMode="auto">
          <a:xfrm>
            <a:off x="4343400" y="5638800"/>
            <a:ext cx="4505739" cy="609600"/>
            <a:chOff x="2496" y="444"/>
            <a:chExt cx="3264" cy="672"/>
          </a:xfrm>
        </p:grpSpPr>
        <p:sp>
          <p:nvSpPr>
            <p:cNvPr id="89"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90" name="Text Box 74"/>
            <p:cNvSpPr txBox="1">
              <a:spLocks noChangeArrowheads="1"/>
            </p:cNvSpPr>
            <p:nvPr/>
          </p:nvSpPr>
          <p:spPr bwMode="auto">
            <a:xfrm>
              <a:off x="2544" y="480"/>
              <a:ext cx="2519" cy="577"/>
            </a:xfrm>
            <a:prstGeom prst="rect">
              <a:avLst/>
            </a:prstGeom>
            <a:noFill/>
            <a:ln w="9525">
              <a:noFill/>
              <a:miter lim="800000"/>
              <a:headEnd/>
              <a:tailEnd/>
            </a:ln>
            <a:effectLst/>
          </p:spPr>
          <p:txBody>
            <a:bodyPr wrap="none">
              <a:spAutoFit/>
            </a:bodyPr>
            <a:lstStyle/>
            <a:p>
              <a:r>
                <a:rPr lang="en-US" sz="1400" dirty="0">
                  <a:solidFill>
                    <a:srgbClr val="3333CC"/>
                  </a:solidFill>
                  <a:latin typeface="Arial" charset="0"/>
                </a:rPr>
                <a:t>Used  when major axis and minor axis </a:t>
              </a:r>
            </a:p>
            <a:p>
              <a:r>
                <a:rPr lang="en-US" sz="1400" dirty="0">
                  <a:solidFill>
                    <a:srgbClr val="3333CC"/>
                  </a:solidFill>
                  <a:latin typeface="Arial" charset="0"/>
                </a:rPr>
                <a:t>of an ellipse are given.</a:t>
              </a:r>
            </a:p>
          </p:txBody>
        </p:sp>
      </p:grpSp>
      <p:sp>
        <p:nvSpPr>
          <p:cNvPr id="8" name="Freeform 7"/>
          <p:cNvSpPr/>
          <p:nvPr/>
        </p:nvSpPr>
        <p:spPr bwMode="auto">
          <a:xfrm>
            <a:off x="4413042" y="1963666"/>
            <a:ext cx="3981450" cy="1208753"/>
          </a:xfrm>
          <a:custGeom>
            <a:avLst/>
            <a:gdLst>
              <a:gd name="connsiteX0" fmla="*/ 0 w 3981450"/>
              <a:gd name="connsiteY0" fmla="*/ 1174835 h 1174835"/>
              <a:gd name="connsiteX1" fmla="*/ 241300 w 3981450"/>
              <a:gd name="connsiteY1" fmla="*/ 571585 h 1174835"/>
              <a:gd name="connsiteX2" fmla="*/ 1035050 w 3981450"/>
              <a:gd name="connsiteY2" fmla="*/ 152485 h 1174835"/>
              <a:gd name="connsiteX3" fmla="*/ 1987550 w 3981450"/>
              <a:gd name="connsiteY3" fmla="*/ 85 h 1174835"/>
              <a:gd name="connsiteX4" fmla="*/ 2965450 w 3981450"/>
              <a:gd name="connsiteY4" fmla="*/ 139785 h 1174835"/>
              <a:gd name="connsiteX5" fmla="*/ 3759200 w 3981450"/>
              <a:gd name="connsiteY5" fmla="*/ 628735 h 1174835"/>
              <a:gd name="connsiteX6" fmla="*/ 3981450 w 3981450"/>
              <a:gd name="connsiteY6" fmla="*/ 1162135 h 1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1450" h="1174835">
                <a:moveTo>
                  <a:pt x="0" y="1174835"/>
                </a:moveTo>
                <a:cubicBezTo>
                  <a:pt x="34396" y="958406"/>
                  <a:pt x="68792" y="741977"/>
                  <a:pt x="241300" y="571585"/>
                </a:cubicBezTo>
                <a:cubicBezTo>
                  <a:pt x="413808" y="401193"/>
                  <a:pt x="744008" y="247735"/>
                  <a:pt x="1035050" y="152485"/>
                </a:cubicBezTo>
                <a:cubicBezTo>
                  <a:pt x="1326092" y="57235"/>
                  <a:pt x="1665817" y="2202"/>
                  <a:pt x="1987550" y="85"/>
                </a:cubicBezTo>
                <a:cubicBezTo>
                  <a:pt x="2309283" y="-2032"/>
                  <a:pt x="2670175" y="35010"/>
                  <a:pt x="2965450" y="139785"/>
                </a:cubicBezTo>
                <a:cubicBezTo>
                  <a:pt x="3260725" y="244560"/>
                  <a:pt x="3589867" y="458343"/>
                  <a:pt x="3759200" y="628735"/>
                </a:cubicBezTo>
                <a:cubicBezTo>
                  <a:pt x="3928533" y="799127"/>
                  <a:pt x="3944408" y="1080643"/>
                  <a:pt x="3981450" y="1162135"/>
                </a:cubicBezTo>
              </a:path>
            </a:pathLst>
          </a:cu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a:ln>
                <a:noFill/>
              </a:ln>
              <a:solidFill>
                <a:schemeClr val="tx1"/>
              </a:solidFill>
              <a:effectLst/>
              <a:latin typeface="Tahoma" pitchFamily="34" charset="0"/>
            </a:endParaRPr>
          </a:p>
        </p:txBody>
      </p:sp>
      <p:sp>
        <p:nvSpPr>
          <p:cNvPr id="91" name="Freeform 90"/>
          <p:cNvSpPr/>
          <p:nvPr/>
        </p:nvSpPr>
        <p:spPr bwMode="auto">
          <a:xfrm flipV="1">
            <a:off x="4413042" y="3149982"/>
            <a:ext cx="3981450" cy="1180401"/>
          </a:xfrm>
          <a:custGeom>
            <a:avLst/>
            <a:gdLst>
              <a:gd name="connsiteX0" fmla="*/ 0 w 3981450"/>
              <a:gd name="connsiteY0" fmla="*/ 1174835 h 1174835"/>
              <a:gd name="connsiteX1" fmla="*/ 241300 w 3981450"/>
              <a:gd name="connsiteY1" fmla="*/ 571585 h 1174835"/>
              <a:gd name="connsiteX2" fmla="*/ 1035050 w 3981450"/>
              <a:gd name="connsiteY2" fmla="*/ 152485 h 1174835"/>
              <a:gd name="connsiteX3" fmla="*/ 1987550 w 3981450"/>
              <a:gd name="connsiteY3" fmla="*/ 85 h 1174835"/>
              <a:gd name="connsiteX4" fmla="*/ 2965450 w 3981450"/>
              <a:gd name="connsiteY4" fmla="*/ 139785 h 1174835"/>
              <a:gd name="connsiteX5" fmla="*/ 3759200 w 3981450"/>
              <a:gd name="connsiteY5" fmla="*/ 628735 h 1174835"/>
              <a:gd name="connsiteX6" fmla="*/ 3981450 w 3981450"/>
              <a:gd name="connsiteY6" fmla="*/ 1162135 h 117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1450" h="1174835">
                <a:moveTo>
                  <a:pt x="0" y="1174835"/>
                </a:moveTo>
                <a:cubicBezTo>
                  <a:pt x="34396" y="958406"/>
                  <a:pt x="68792" y="741977"/>
                  <a:pt x="241300" y="571585"/>
                </a:cubicBezTo>
                <a:cubicBezTo>
                  <a:pt x="413808" y="401193"/>
                  <a:pt x="744008" y="247735"/>
                  <a:pt x="1035050" y="152485"/>
                </a:cubicBezTo>
                <a:cubicBezTo>
                  <a:pt x="1326092" y="57235"/>
                  <a:pt x="1665817" y="2202"/>
                  <a:pt x="1987550" y="85"/>
                </a:cubicBezTo>
                <a:cubicBezTo>
                  <a:pt x="2309283" y="-2032"/>
                  <a:pt x="2670175" y="35010"/>
                  <a:pt x="2965450" y="139785"/>
                </a:cubicBezTo>
                <a:cubicBezTo>
                  <a:pt x="3260725" y="244560"/>
                  <a:pt x="3589867" y="458343"/>
                  <a:pt x="3759200" y="628735"/>
                </a:cubicBezTo>
                <a:cubicBezTo>
                  <a:pt x="3928533" y="799127"/>
                  <a:pt x="3944408" y="1080643"/>
                  <a:pt x="3981450" y="1162135"/>
                </a:cubicBezTo>
              </a:path>
            </a:pathLst>
          </a:custGeom>
          <a:ln w="12700">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a:ln>
                <a:noFill/>
              </a:ln>
              <a:solidFill>
                <a:schemeClr val="tx1"/>
              </a:solidFill>
              <a:effectLst/>
              <a:latin typeface="Tahoma" pitchFamily="34" charset="0"/>
            </a:endParaRPr>
          </a:p>
        </p:txBody>
      </p:sp>
      <p:cxnSp>
        <p:nvCxnSpPr>
          <p:cNvPr id="21" name="Straight Connector 20"/>
          <p:cNvCxnSpPr>
            <a:stCxn id="595971" idx="0"/>
            <a:endCxn id="596035" idx="2"/>
          </p:cNvCxnSpPr>
          <p:nvPr/>
        </p:nvCxnSpPr>
        <p:spPr bwMode="auto">
          <a:xfrm>
            <a:off x="6385719" y="1978025"/>
            <a:ext cx="5783" cy="2340000"/>
          </a:xfrm>
          <a:prstGeom prst="line">
            <a:avLst/>
          </a:prstGeom>
          <a:solidFill>
            <a:schemeClr val="accent1"/>
          </a:solidFill>
          <a:ln w="63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93805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ppt_h/2"/>
                                          </p:val>
                                        </p:tav>
                                        <p:tav tm="100000">
                                          <p:val>
                                            <p:strVal val="#ppt_y"/>
                                          </p:val>
                                        </p:tav>
                                      </p:tavLst>
                                    </p:anim>
                                    <p:anim calcmode="lin" valueType="num">
                                      <p:cBhvr>
                                        <p:cTn id="15" dur="500" fill="hold"/>
                                        <p:tgtEl>
                                          <p:spTgt spid="5"/>
                                        </p:tgtEl>
                                        <p:attrNameLst>
                                          <p:attrName>ppt_w</p:attrName>
                                        </p:attrNameLst>
                                      </p:cBhvr>
                                      <p:tavLst>
                                        <p:tav tm="0">
                                          <p:val>
                                            <p:strVal val="#ppt_w"/>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595972"/>
                                        </p:tgtEl>
                                        <p:attrNameLst>
                                          <p:attrName>style.visibility</p:attrName>
                                        </p:attrNameLst>
                                      </p:cBhvr>
                                      <p:to>
                                        <p:strVal val="visible"/>
                                      </p:to>
                                    </p:set>
                                    <p:anim calcmode="lin" valueType="num">
                                      <p:cBhvr>
                                        <p:cTn id="21" dur="500" fill="hold"/>
                                        <p:tgtEl>
                                          <p:spTgt spid="595972"/>
                                        </p:tgtEl>
                                        <p:attrNameLst>
                                          <p:attrName>ppt_w</p:attrName>
                                        </p:attrNameLst>
                                      </p:cBhvr>
                                      <p:tavLst>
                                        <p:tav tm="0">
                                          <p:val>
                                            <p:fltVal val="0"/>
                                          </p:val>
                                        </p:tav>
                                        <p:tav tm="100000">
                                          <p:val>
                                            <p:strVal val="#ppt_w"/>
                                          </p:val>
                                        </p:tav>
                                      </p:tavLst>
                                    </p:anim>
                                    <p:anim calcmode="lin" valueType="num">
                                      <p:cBhvr>
                                        <p:cTn id="22" dur="500" fill="hold"/>
                                        <p:tgtEl>
                                          <p:spTgt spid="595972"/>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p:cTn id="31" dur="500" fill="hold"/>
                                        <p:tgtEl>
                                          <p:spTgt spid="3"/>
                                        </p:tgtEl>
                                        <p:attrNameLst>
                                          <p:attrName>ppt_w</p:attrName>
                                        </p:attrNameLst>
                                      </p:cBhvr>
                                      <p:tavLst>
                                        <p:tav tm="0">
                                          <p:val>
                                            <p:fltVal val="0"/>
                                          </p:val>
                                        </p:tav>
                                        <p:tav tm="100000">
                                          <p:val>
                                            <p:strVal val="#ppt_w"/>
                                          </p:val>
                                        </p:tav>
                                      </p:tavLst>
                                    </p:anim>
                                    <p:anim calcmode="lin" valueType="num">
                                      <p:cBhvr>
                                        <p:cTn id="32"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595971"/>
                                        </p:tgtEl>
                                        <p:attrNameLst>
                                          <p:attrName>style.visibility</p:attrName>
                                        </p:attrNameLst>
                                      </p:cBhvr>
                                      <p:to>
                                        <p:strVal val="visible"/>
                                      </p:to>
                                    </p:set>
                                    <p:anim calcmode="lin" valueType="num">
                                      <p:cBhvr>
                                        <p:cTn id="37" dur="500" fill="hold"/>
                                        <p:tgtEl>
                                          <p:spTgt spid="595971"/>
                                        </p:tgtEl>
                                        <p:attrNameLst>
                                          <p:attrName>ppt_w</p:attrName>
                                        </p:attrNameLst>
                                      </p:cBhvr>
                                      <p:tavLst>
                                        <p:tav tm="0">
                                          <p:val>
                                            <p:fltVal val="0"/>
                                          </p:val>
                                        </p:tav>
                                        <p:tav tm="100000">
                                          <p:val>
                                            <p:strVal val="#ppt_w"/>
                                          </p:val>
                                        </p:tav>
                                      </p:tavLst>
                                    </p:anim>
                                    <p:anim calcmode="lin" valueType="num">
                                      <p:cBhvr>
                                        <p:cTn id="38" dur="500" fill="hold"/>
                                        <p:tgtEl>
                                          <p:spTgt spid="595971"/>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595970"/>
                                        </p:tgtEl>
                                        <p:attrNameLst>
                                          <p:attrName>style.visibility</p:attrName>
                                        </p:attrNameLst>
                                      </p:cBhvr>
                                      <p:to>
                                        <p:strVal val="visible"/>
                                      </p:to>
                                    </p:set>
                                    <p:anim calcmode="lin" valueType="num">
                                      <p:cBhvr>
                                        <p:cTn id="43" dur="500" fill="hold"/>
                                        <p:tgtEl>
                                          <p:spTgt spid="595970"/>
                                        </p:tgtEl>
                                        <p:attrNameLst>
                                          <p:attrName>ppt_w</p:attrName>
                                        </p:attrNameLst>
                                      </p:cBhvr>
                                      <p:tavLst>
                                        <p:tav tm="0">
                                          <p:val>
                                            <p:fltVal val="0"/>
                                          </p:val>
                                        </p:tav>
                                        <p:tav tm="100000">
                                          <p:val>
                                            <p:strVal val="#ppt_w"/>
                                          </p:val>
                                        </p:tav>
                                      </p:tavLst>
                                    </p:anim>
                                    <p:anim calcmode="lin" valueType="num">
                                      <p:cBhvr>
                                        <p:cTn id="44" dur="500" fill="hold"/>
                                        <p:tgtEl>
                                          <p:spTgt spid="59597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95973"/>
                                        </p:tgtEl>
                                        <p:attrNameLst>
                                          <p:attrName>style.visibility</p:attrName>
                                        </p:attrNameLst>
                                      </p:cBhvr>
                                      <p:to>
                                        <p:strVal val="visible"/>
                                      </p:to>
                                    </p:set>
                                    <p:anim calcmode="lin" valueType="num">
                                      <p:cBhvr>
                                        <p:cTn id="49" dur="500" fill="hold"/>
                                        <p:tgtEl>
                                          <p:spTgt spid="595973"/>
                                        </p:tgtEl>
                                        <p:attrNameLst>
                                          <p:attrName>ppt_w</p:attrName>
                                        </p:attrNameLst>
                                      </p:cBhvr>
                                      <p:tavLst>
                                        <p:tav tm="0">
                                          <p:val>
                                            <p:fltVal val="0"/>
                                          </p:val>
                                        </p:tav>
                                        <p:tav tm="100000">
                                          <p:val>
                                            <p:strVal val="#ppt_w"/>
                                          </p:val>
                                        </p:tav>
                                      </p:tavLst>
                                    </p:anim>
                                    <p:anim calcmode="lin" valueType="num">
                                      <p:cBhvr>
                                        <p:cTn id="50" dur="500" fill="hold"/>
                                        <p:tgtEl>
                                          <p:spTgt spid="595973"/>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16" fill="hold" grpId="0" nodeType="clickEffect">
                                  <p:stCondLst>
                                    <p:cond delay="0"/>
                                  </p:stCondLst>
                                  <p:childTnLst>
                                    <p:set>
                                      <p:cBhvr>
                                        <p:cTn id="54" dur="1" fill="hold">
                                          <p:stCondLst>
                                            <p:cond delay="0"/>
                                          </p:stCondLst>
                                        </p:cTn>
                                        <p:tgtEl>
                                          <p:spTgt spid="595974"/>
                                        </p:tgtEl>
                                        <p:attrNameLst>
                                          <p:attrName>style.visibility</p:attrName>
                                        </p:attrNameLst>
                                      </p:cBhvr>
                                      <p:to>
                                        <p:strVal val="visible"/>
                                      </p:to>
                                    </p:set>
                                    <p:anim calcmode="lin" valueType="num">
                                      <p:cBhvr>
                                        <p:cTn id="55" dur="500" fill="hold"/>
                                        <p:tgtEl>
                                          <p:spTgt spid="595974"/>
                                        </p:tgtEl>
                                        <p:attrNameLst>
                                          <p:attrName>ppt_w</p:attrName>
                                        </p:attrNameLst>
                                      </p:cBhvr>
                                      <p:tavLst>
                                        <p:tav tm="0">
                                          <p:val>
                                            <p:fltVal val="0"/>
                                          </p:val>
                                        </p:tav>
                                        <p:tav tm="100000">
                                          <p:val>
                                            <p:strVal val="#ppt_w"/>
                                          </p:val>
                                        </p:tav>
                                      </p:tavLst>
                                    </p:anim>
                                    <p:anim calcmode="lin" valueType="num">
                                      <p:cBhvr>
                                        <p:cTn id="56" dur="500" fill="hold"/>
                                        <p:tgtEl>
                                          <p:spTgt spid="595974"/>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23" presetClass="entr" presetSubtype="16" fill="hold" grpId="0" nodeType="clickEffect">
                                  <p:stCondLst>
                                    <p:cond delay="0"/>
                                  </p:stCondLst>
                                  <p:childTnLst>
                                    <p:set>
                                      <p:cBhvr>
                                        <p:cTn id="60" dur="1" fill="hold">
                                          <p:stCondLst>
                                            <p:cond delay="0"/>
                                          </p:stCondLst>
                                        </p:cTn>
                                        <p:tgtEl>
                                          <p:spTgt spid="595975"/>
                                        </p:tgtEl>
                                        <p:attrNameLst>
                                          <p:attrName>style.visibility</p:attrName>
                                        </p:attrNameLst>
                                      </p:cBhvr>
                                      <p:to>
                                        <p:strVal val="visible"/>
                                      </p:to>
                                    </p:set>
                                    <p:anim calcmode="lin" valueType="num">
                                      <p:cBhvr>
                                        <p:cTn id="61" dur="500" fill="hold"/>
                                        <p:tgtEl>
                                          <p:spTgt spid="595975"/>
                                        </p:tgtEl>
                                        <p:attrNameLst>
                                          <p:attrName>ppt_w</p:attrName>
                                        </p:attrNameLst>
                                      </p:cBhvr>
                                      <p:tavLst>
                                        <p:tav tm="0">
                                          <p:val>
                                            <p:fltVal val="0"/>
                                          </p:val>
                                        </p:tav>
                                        <p:tav tm="100000">
                                          <p:val>
                                            <p:strVal val="#ppt_w"/>
                                          </p:val>
                                        </p:tav>
                                      </p:tavLst>
                                    </p:anim>
                                    <p:anim calcmode="lin" valueType="num">
                                      <p:cBhvr>
                                        <p:cTn id="62" dur="500" fill="hold"/>
                                        <p:tgtEl>
                                          <p:spTgt spid="595975"/>
                                        </p:tgtEl>
                                        <p:attrNameLst>
                                          <p:attrName>ppt_h</p:attrName>
                                        </p:attrNameLst>
                                      </p:cBhvr>
                                      <p:tavLst>
                                        <p:tav tm="0">
                                          <p:val>
                                            <p:fltVal val="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23" presetClass="entr" presetSubtype="16" fill="hold" grpId="0" nodeType="clickEffect">
                                  <p:stCondLst>
                                    <p:cond delay="0"/>
                                  </p:stCondLst>
                                  <p:childTnLst>
                                    <p:set>
                                      <p:cBhvr>
                                        <p:cTn id="66" dur="1" fill="hold">
                                          <p:stCondLst>
                                            <p:cond delay="0"/>
                                          </p:stCondLst>
                                        </p:cTn>
                                        <p:tgtEl>
                                          <p:spTgt spid="595976"/>
                                        </p:tgtEl>
                                        <p:attrNameLst>
                                          <p:attrName>style.visibility</p:attrName>
                                        </p:attrNameLst>
                                      </p:cBhvr>
                                      <p:to>
                                        <p:strVal val="visible"/>
                                      </p:to>
                                    </p:set>
                                    <p:anim calcmode="lin" valueType="num">
                                      <p:cBhvr>
                                        <p:cTn id="67" dur="500" fill="hold"/>
                                        <p:tgtEl>
                                          <p:spTgt spid="595976"/>
                                        </p:tgtEl>
                                        <p:attrNameLst>
                                          <p:attrName>ppt_w</p:attrName>
                                        </p:attrNameLst>
                                      </p:cBhvr>
                                      <p:tavLst>
                                        <p:tav tm="0">
                                          <p:val>
                                            <p:fltVal val="0"/>
                                          </p:val>
                                        </p:tav>
                                        <p:tav tm="100000">
                                          <p:val>
                                            <p:strVal val="#ppt_w"/>
                                          </p:val>
                                        </p:tav>
                                      </p:tavLst>
                                    </p:anim>
                                    <p:anim calcmode="lin" valueType="num">
                                      <p:cBhvr>
                                        <p:cTn id="68" dur="500" fill="hold"/>
                                        <p:tgtEl>
                                          <p:spTgt spid="595976"/>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childTnLst>
                                    <p:set>
                                      <p:cBhvr>
                                        <p:cTn id="72" dur="1" fill="hold">
                                          <p:stCondLst>
                                            <p:cond delay="0"/>
                                          </p:stCondLst>
                                        </p:cTn>
                                        <p:tgtEl>
                                          <p:spTgt spid="595977"/>
                                        </p:tgtEl>
                                        <p:attrNameLst>
                                          <p:attrName>style.visibility</p:attrName>
                                        </p:attrNameLst>
                                      </p:cBhvr>
                                      <p:to>
                                        <p:strVal val="visible"/>
                                      </p:to>
                                    </p:set>
                                    <p:anim calcmode="lin" valueType="num">
                                      <p:cBhvr>
                                        <p:cTn id="73" dur="500" fill="hold"/>
                                        <p:tgtEl>
                                          <p:spTgt spid="595977"/>
                                        </p:tgtEl>
                                        <p:attrNameLst>
                                          <p:attrName>ppt_w</p:attrName>
                                        </p:attrNameLst>
                                      </p:cBhvr>
                                      <p:tavLst>
                                        <p:tav tm="0">
                                          <p:val>
                                            <p:fltVal val="0"/>
                                          </p:val>
                                        </p:tav>
                                        <p:tav tm="100000">
                                          <p:val>
                                            <p:strVal val="#ppt_w"/>
                                          </p:val>
                                        </p:tav>
                                      </p:tavLst>
                                    </p:anim>
                                    <p:anim calcmode="lin" valueType="num">
                                      <p:cBhvr>
                                        <p:cTn id="74" dur="500" fill="hold"/>
                                        <p:tgtEl>
                                          <p:spTgt spid="595977"/>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 calcmode="lin" valueType="num">
                                      <p:cBhvr>
                                        <p:cTn id="79" dur="500" fill="hold"/>
                                        <p:tgtEl>
                                          <p:spTgt spid="2"/>
                                        </p:tgtEl>
                                        <p:attrNameLst>
                                          <p:attrName>ppt_w</p:attrName>
                                        </p:attrNameLst>
                                      </p:cBhvr>
                                      <p:tavLst>
                                        <p:tav tm="0">
                                          <p:val>
                                            <p:fltVal val="0"/>
                                          </p:val>
                                        </p:tav>
                                        <p:tav tm="100000">
                                          <p:val>
                                            <p:strVal val="#ppt_w"/>
                                          </p:val>
                                        </p:tav>
                                      </p:tavLst>
                                    </p:anim>
                                    <p:anim calcmode="lin" valueType="num">
                                      <p:cBhvr>
                                        <p:cTn id="8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3" presetClass="entr" presetSubtype="16"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 fill="hold" grpId="0" nodeType="clickEffect">
                                  <p:stCondLst>
                                    <p:cond delay="0"/>
                                  </p:stCondLst>
                                  <p:childTnLst>
                                    <p:set>
                                      <p:cBhvr>
                                        <p:cTn id="90" dur="1" fill="hold">
                                          <p:stCondLst>
                                            <p:cond delay="0"/>
                                          </p:stCondLst>
                                        </p:cTn>
                                        <p:tgtEl>
                                          <p:spTgt spid="595978"/>
                                        </p:tgtEl>
                                        <p:attrNameLst>
                                          <p:attrName>style.visibility</p:attrName>
                                        </p:attrNameLst>
                                      </p:cBhvr>
                                      <p:to>
                                        <p:strVal val="visible"/>
                                      </p:to>
                                    </p:set>
                                    <p:anim calcmode="lin" valueType="num">
                                      <p:cBhvr>
                                        <p:cTn id="91" dur="500" fill="hold"/>
                                        <p:tgtEl>
                                          <p:spTgt spid="595978"/>
                                        </p:tgtEl>
                                        <p:attrNameLst>
                                          <p:attrName>ppt_x</p:attrName>
                                        </p:attrNameLst>
                                      </p:cBhvr>
                                      <p:tavLst>
                                        <p:tav tm="0">
                                          <p:val>
                                            <p:strVal val="#ppt_x"/>
                                          </p:val>
                                        </p:tav>
                                        <p:tav tm="100000">
                                          <p:val>
                                            <p:strVal val="#ppt_x"/>
                                          </p:val>
                                        </p:tav>
                                      </p:tavLst>
                                    </p:anim>
                                    <p:anim calcmode="lin" valueType="num">
                                      <p:cBhvr>
                                        <p:cTn id="92" dur="500" fill="hold"/>
                                        <p:tgtEl>
                                          <p:spTgt spid="595978"/>
                                        </p:tgtEl>
                                        <p:attrNameLst>
                                          <p:attrName>ppt_y</p:attrName>
                                        </p:attrNameLst>
                                      </p:cBhvr>
                                      <p:tavLst>
                                        <p:tav tm="0">
                                          <p:val>
                                            <p:strVal val="#ppt_y-#ppt_h/2"/>
                                          </p:val>
                                        </p:tav>
                                        <p:tav tm="100000">
                                          <p:val>
                                            <p:strVal val="#ppt_y"/>
                                          </p:val>
                                        </p:tav>
                                      </p:tavLst>
                                    </p:anim>
                                    <p:anim calcmode="lin" valueType="num">
                                      <p:cBhvr>
                                        <p:cTn id="93" dur="500" fill="hold"/>
                                        <p:tgtEl>
                                          <p:spTgt spid="595978"/>
                                        </p:tgtEl>
                                        <p:attrNameLst>
                                          <p:attrName>ppt_w</p:attrName>
                                        </p:attrNameLst>
                                      </p:cBhvr>
                                      <p:tavLst>
                                        <p:tav tm="0">
                                          <p:val>
                                            <p:strVal val="#ppt_w"/>
                                          </p:val>
                                        </p:tav>
                                        <p:tav tm="100000">
                                          <p:val>
                                            <p:strVal val="#ppt_w"/>
                                          </p:val>
                                        </p:tav>
                                      </p:tavLst>
                                    </p:anim>
                                    <p:anim calcmode="lin" valueType="num">
                                      <p:cBhvr>
                                        <p:cTn id="94" dur="500" fill="hold"/>
                                        <p:tgtEl>
                                          <p:spTgt spid="595978"/>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7" presetClass="entr" presetSubtype="1" fill="hold" grpId="0" nodeType="clickEffect">
                                  <p:stCondLst>
                                    <p:cond delay="0"/>
                                  </p:stCondLst>
                                  <p:childTnLst>
                                    <p:set>
                                      <p:cBhvr>
                                        <p:cTn id="98" dur="1" fill="hold">
                                          <p:stCondLst>
                                            <p:cond delay="0"/>
                                          </p:stCondLst>
                                        </p:cTn>
                                        <p:tgtEl>
                                          <p:spTgt spid="595979"/>
                                        </p:tgtEl>
                                        <p:attrNameLst>
                                          <p:attrName>style.visibility</p:attrName>
                                        </p:attrNameLst>
                                      </p:cBhvr>
                                      <p:to>
                                        <p:strVal val="visible"/>
                                      </p:to>
                                    </p:set>
                                    <p:anim calcmode="lin" valueType="num">
                                      <p:cBhvr>
                                        <p:cTn id="99" dur="500" fill="hold"/>
                                        <p:tgtEl>
                                          <p:spTgt spid="595979"/>
                                        </p:tgtEl>
                                        <p:attrNameLst>
                                          <p:attrName>ppt_x</p:attrName>
                                        </p:attrNameLst>
                                      </p:cBhvr>
                                      <p:tavLst>
                                        <p:tav tm="0">
                                          <p:val>
                                            <p:strVal val="#ppt_x"/>
                                          </p:val>
                                        </p:tav>
                                        <p:tav tm="100000">
                                          <p:val>
                                            <p:strVal val="#ppt_x"/>
                                          </p:val>
                                        </p:tav>
                                      </p:tavLst>
                                    </p:anim>
                                    <p:anim calcmode="lin" valueType="num">
                                      <p:cBhvr>
                                        <p:cTn id="100" dur="500" fill="hold"/>
                                        <p:tgtEl>
                                          <p:spTgt spid="595979"/>
                                        </p:tgtEl>
                                        <p:attrNameLst>
                                          <p:attrName>ppt_y</p:attrName>
                                        </p:attrNameLst>
                                      </p:cBhvr>
                                      <p:tavLst>
                                        <p:tav tm="0">
                                          <p:val>
                                            <p:strVal val="#ppt_y-#ppt_h/2"/>
                                          </p:val>
                                        </p:tav>
                                        <p:tav tm="100000">
                                          <p:val>
                                            <p:strVal val="#ppt_y"/>
                                          </p:val>
                                        </p:tav>
                                      </p:tavLst>
                                    </p:anim>
                                    <p:anim calcmode="lin" valueType="num">
                                      <p:cBhvr>
                                        <p:cTn id="101" dur="500" fill="hold"/>
                                        <p:tgtEl>
                                          <p:spTgt spid="595979"/>
                                        </p:tgtEl>
                                        <p:attrNameLst>
                                          <p:attrName>ppt_w</p:attrName>
                                        </p:attrNameLst>
                                      </p:cBhvr>
                                      <p:tavLst>
                                        <p:tav tm="0">
                                          <p:val>
                                            <p:strVal val="#ppt_w"/>
                                          </p:val>
                                        </p:tav>
                                        <p:tav tm="100000">
                                          <p:val>
                                            <p:strVal val="#ppt_w"/>
                                          </p:val>
                                        </p:tav>
                                      </p:tavLst>
                                    </p:anim>
                                    <p:anim calcmode="lin" valueType="num">
                                      <p:cBhvr>
                                        <p:cTn id="102" dur="500" fill="hold"/>
                                        <p:tgtEl>
                                          <p:spTgt spid="595979"/>
                                        </p:tgtEl>
                                        <p:attrNameLst>
                                          <p:attrName>ppt_h</p:attrName>
                                        </p:attrNameLst>
                                      </p:cBhvr>
                                      <p:tavLst>
                                        <p:tav tm="0">
                                          <p:val>
                                            <p:fltVal val="0"/>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7" presetClass="entr" presetSubtype="1" fill="hold" grpId="0" nodeType="clickEffect">
                                  <p:stCondLst>
                                    <p:cond delay="0"/>
                                  </p:stCondLst>
                                  <p:childTnLst>
                                    <p:set>
                                      <p:cBhvr>
                                        <p:cTn id="106" dur="1" fill="hold">
                                          <p:stCondLst>
                                            <p:cond delay="0"/>
                                          </p:stCondLst>
                                        </p:cTn>
                                        <p:tgtEl>
                                          <p:spTgt spid="595980"/>
                                        </p:tgtEl>
                                        <p:attrNameLst>
                                          <p:attrName>style.visibility</p:attrName>
                                        </p:attrNameLst>
                                      </p:cBhvr>
                                      <p:to>
                                        <p:strVal val="visible"/>
                                      </p:to>
                                    </p:set>
                                    <p:anim calcmode="lin" valueType="num">
                                      <p:cBhvr>
                                        <p:cTn id="107" dur="500" fill="hold"/>
                                        <p:tgtEl>
                                          <p:spTgt spid="595980"/>
                                        </p:tgtEl>
                                        <p:attrNameLst>
                                          <p:attrName>ppt_x</p:attrName>
                                        </p:attrNameLst>
                                      </p:cBhvr>
                                      <p:tavLst>
                                        <p:tav tm="0">
                                          <p:val>
                                            <p:strVal val="#ppt_x"/>
                                          </p:val>
                                        </p:tav>
                                        <p:tav tm="100000">
                                          <p:val>
                                            <p:strVal val="#ppt_x"/>
                                          </p:val>
                                        </p:tav>
                                      </p:tavLst>
                                    </p:anim>
                                    <p:anim calcmode="lin" valueType="num">
                                      <p:cBhvr>
                                        <p:cTn id="108" dur="500" fill="hold"/>
                                        <p:tgtEl>
                                          <p:spTgt spid="595980"/>
                                        </p:tgtEl>
                                        <p:attrNameLst>
                                          <p:attrName>ppt_y</p:attrName>
                                        </p:attrNameLst>
                                      </p:cBhvr>
                                      <p:tavLst>
                                        <p:tav tm="0">
                                          <p:val>
                                            <p:strVal val="#ppt_y-#ppt_h/2"/>
                                          </p:val>
                                        </p:tav>
                                        <p:tav tm="100000">
                                          <p:val>
                                            <p:strVal val="#ppt_y"/>
                                          </p:val>
                                        </p:tav>
                                      </p:tavLst>
                                    </p:anim>
                                    <p:anim calcmode="lin" valueType="num">
                                      <p:cBhvr>
                                        <p:cTn id="109" dur="500" fill="hold"/>
                                        <p:tgtEl>
                                          <p:spTgt spid="595980"/>
                                        </p:tgtEl>
                                        <p:attrNameLst>
                                          <p:attrName>ppt_w</p:attrName>
                                        </p:attrNameLst>
                                      </p:cBhvr>
                                      <p:tavLst>
                                        <p:tav tm="0">
                                          <p:val>
                                            <p:strVal val="#ppt_w"/>
                                          </p:val>
                                        </p:tav>
                                        <p:tav tm="100000">
                                          <p:val>
                                            <p:strVal val="#ppt_w"/>
                                          </p:val>
                                        </p:tav>
                                      </p:tavLst>
                                    </p:anim>
                                    <p:anim calcmode="lin" valueType="num">
                                      <p:cBhvr>
                                        <p:cTn id="110" dur="500" fill="hold"/>
                                        <p:tgtEl>
                                          <p:spTgt spid="595980"/>
                                        </p:tgtEl>
                                        <p:attrNameLst>
                                          <p:attrName>ppt_h</p:attrName>
                                        </p:attrNameLst>
                                      </p:cBhvr>
                                      <p:tavLst>
                                        <p:tav tm="0">
                                          <p:val>
                                            <p:fltVal val="0"/>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7" presetClass="entr" presetSubtype="1" fill="hold" grpId="0" nodeType="clickEffect">
                                  <p:stCondLst>
                                    <p:cond delay="0"/>
                                  </p:stCondLst>
                                  <p:childTnLst>
                                    <p:set>
                                      <p:cBhvr>
                                        <p:cTn id="114" dur="1" fill="hold">
                                          <p:stCondLst>
                                            <p:cond delay="0"/>
                                          </p:stCondLst>
                                        </p:cTn>
                                        <p:tgtEl>
                                          <p:spTgt spid="595981"/>
                                        </p:tgtEl>
                                        <p:attrNameLst>
                                          <p:attrName>style.visibility</p:attrName>
                                        </p:attrNameLst>
                                      </p:cBhvr>
                                      <p:to>
                                        <p:strVal val="visible"/>
                                      </p:to>
                                    </p:set>
                                    <p:anim calcmode="lin" valueType="num">
                                      <p:cBhvr>
                                        <p:cTn id="115" dur="500" fill="hold"/>
                                        <p:tgtEl>
                                          <p:spTgt spid="595981"/>
                                        </p:tgtEl>
                                        <p:attrNameLst>
                                          <p:attrName>ppt_x</p:attrName>
                                        </p:attrNameLst>
                                      </p:cBhvr>
                                      <p:tavLst>
                                        <p:tav tm="0">
                                          <p:val>
                                            <p:strVal val="#ppt_x"/>
                                          </p:val>
                                        </p:tav>
                                        <p:tav tm="100000">
                                          <p:val>
                                            <p:strVal val="#ppt_x"/>
                                          </p:val>
                                        </p:tav>
                                      </p:tavLst>
                                    </p:anim>
                                    <p:anim calcmode="lin" valueType="num">
                                      <p:cBhvr>
                                        <p:cTn id="116" dur="500" fill="hold"/>
                                        <p:tgtEl>
                                          <p:spTgt spid="595981"/>
                                        </p:tgtEl>
                                        <p:attrNameLst>
                                          <p:attrName>ppt_y</p:attrName>
                                        </p:attrNameLst>
                                      </p:cBhvr>
                                      <p:tavLst>
                                        <p:tav tm="0">
                                          <p:val>
                                            <p:strVal val="#ppt_y-#ppt_h/2"/>
                                          </p:val>
                                        </p:tav>
                                        <p:tav tm="100000">
                                          <p:val>
                                            <p:strVal val="#ppt_y"/>
                                          </p:val>
                                        </p:tav>
                                      </p:tavLst>
                                    </p:anim>
                                    <p:anim calcmode="lin" valueType="num">
                                      <p:cBhvr>
                                        <p:cTn id="117" dur="500" fill="hold"/>
                                        <p:tgtEl>
                                          <p:spTgt spid="595981"/>
                                        </p:tgtEl>
                                        <p:attrNameLst>
                                          <p:attrName>ppt_w</p:attrName>
                                        </p:attrNameLst>
                                      </p:cBhvr>
                                      <p:tavLst>
                                        <p:tav tm="0">
                                          <p:val>
                                            <p:strVal val="#ppt_w"/>
                                          </p:val>
                                        </p:tav>
                                        <p:tav tm="100000">
                                          <p:val>
                                            <p:strVal val="#ppt_w"/>
                                          </p:val>
                                        </p:tav>
                                      </p:tavLst>
                                    </p:anim>
                                    <p:anim calcmode="lin" valueType="num">
                                      <p:cBhvr>
                                        <p:cTn id="118" dur="500" fill="hold"/>
                                        <p:tgtEl>
                                          <p:spTgt spid="595981"/>
                                        </p:tgtEl>
                                        <p:attrNameLst>
                                          <p:attrName>ppt_h</p:attrName>
                                        </p:attrNameLst>
                                      </p:cBhvr>
                                      <p:tavLst>
                                        <p:tav tm="0">
                                          <p:val>
                                            <p:fltVal val="0"/>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7" presetClass="entr" presetSubtype="4" fill="hold" grpId="0" nodeType="clickEffect">
                                  <p:stCondLst>
                                    <p:cond delay="0"/>
                                  </p:stCondLst>
                                  <p:childTnLst>
                                    <p:set>
                                      <p:cBhvr>
                                        <p:cTn id="122" dur="1" fill="hold">
                                          <p:stCondLst>
                                            <p:cond delay="0"/>
                                          </p:stCondLst>
                                        </p:cTn>
                                        <p:tgtEl>
                                          <p:spTgt spid="595982"/>
                                        </p:tgtEl>
                                        <p:attrNameLst>
                                          <p:attrName>style.visibility</p:attrName>
                                        </p:attrNameLst>
                                      </p:cBhvr>
                                      <p:to>
                                        <p:strVal val="visible"/>
                                      </p:to>
                                    </p:set>
                                    <p:anim calcmode="lin" valueType="num">
                                      <p:cBhvr>
                                        <p:cTn id="123" dur="500" fill="hold"/>
                                        <p:tgtEl>
                                          <p:spTgt spid="595982"/>
                                        </p:tgtEl>
                                        <p:attrNameLst>
                                          <p:attrName>ppt_x</p:attrName>
                                        </p:attrNameLst>
                                      </p:cBhvr>
                                      <p:tavLst>
                                        <p:tav tm="0">
                                          <p:val>
                                            <p:strVal val="#ppt_x"/>
                                          </p:val>
                                        </p:tav>
                                        <p:tav tm="100000">
                                          <p:val>
                                            <p:strVal val="#ppt_x"/>
                                          </p:val>
                                        </p:tav>
                                      </p:tavLst>
                                    </p:anim>
                                    <p:anim calcmode="lin" valueType="num">
                                      <p:cBhvr>
                                        <p:cTn id="124" dur="500" fill="hold"/>
                                        <p:tgtEl>
                                          <p:spTgt spid="595982"/>
                                        </p:tgtEl>
                                        <p:attrNameLst>
                                          <p:attrName>ppt_y</p:attrName>
                                        </p:attrNameLst>
                                      </p:cBhvr>
                                      <p:tavLst>
                                        <p:tav tm="0">
                                          <p:val>
                                            <p:strVal val="#ppt_y+#ppt_h/2"/>
                                          </p:val>
                                        </p:tav>
                                        <p:tav tm="100000">
                                          <p:val>
                                            <p:strVal val="#ppt_y"/>
                                          </p:val>
                                        </p:tav>
                                      </p:tavLst>
                                    </p:anim>
                                    <p:anim calcmode="lin" valueType="num">
                                      <p:cBhvr>
                                        <p:cTn id="125" dur="500" fill="hold"/>
                                        <p:tgtEl>
                                          <p:spTgt spid="595982"/>
                                        </p:tgtEl>
                                        <p:attrNameLst>
                                          <p:attrName>ppt_w</p:attrName>
                                        </p:attrNameLst>
                                      </p:cBhvr>
                                      <p:tavLst>
                                        <p:tav tm="0">
                                          <p:val>
                                            <p:strVal val="#ppt_w"/>
                                          </p:val>
                                        </p:tav>
                                        <p:tav tm="100000">
                                          <p:val>
                                            <p:strVal val="#ppt_w"/>
                                          </p:val>
                                        </p:tav>
                                      </p:tavLst>
                                    </p:anim>
                                    <p:anim calcmode="lin" valueType="num">
                                      <p:cBhvr>
                                        <p:cTn id="126" dur="500" fill="hold"/>
                                        <p:tgtEl>
                                          <p:spTgt spid="595982"/>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7" presetClass="entr" presetSubtype="4" fill="hold" grpId="0" nodeType="clickEffect">
                                  <p:stCondLst>
                                    <p:cond delay="0"/>
                                  </p:stCondLst>
                                  <p:childTnLst>
                                    <p:set>
                                      <p:cBhvr>
                                        <p:cTn id="130" dur="1" fill="hold">
                                          <p:stCondLst>
                                            <p:cond delay="0"/>
                                          </p:stCondLst>
                                        </p:cTn>
                                        <p:tgtEl>
                                          <p:spTgt spid="595983"/>
                                        </p:tgtEl>
                                        <p:attrNameLst>
                                          <p:attrName>style.visibility</p:attrName>
                                        </p:attrNameLst>
                                      </p:cBhvr>
                                      <p:to>
                                        <p:strVal val="visible"/>
                                      </p:to>
                                    </p:set>
                                    <p:anim calcmode="lin" valueType="num">
                                      <p:cBhvr>
                                        <p:cTn id="131" dur="500" fill="hold"/>
                                        <p:tgtEl>
                                          <p:spTgt spid="595983"/>
                                        </p:tgtEl>
                                        <p:attrNameLst>
                                          <p:attrName>ppt_x</p:attrName>
                                        </p:attrNameLst>
                                      </p:cBhvr>
                                      <p:tavLst>
                                        <p:tav tm="0">
                                          <p:val>
                                            <p:strVal val="#ppt_x"/>
                                          </p:val>
                                        </p:tav>
                                        <p:tav tm="100000">
                                          <p:val>
                                            <p:strVal val="#ppt_x"/>
                                          </p:val>
                                        </p:tav>
                                      </p:tavLst>
                                    </p:anim>
                                    <p:anim calcmode="lin" valueType="num">
                                      <p:cBhvr>
                                        <p:cTn id="132" dur="500" fill="hold"/>
                                        <p:tgtEl>
                                          <p:spTgt spid="595983"/>
                                        </p:tgtEl>
                                        <p:attrNameLst>
                                          <p:attrName>ppt_y</p:attrName>
                                        </p:attrNameLst>
                                      </p:cBhvr>
                                      <p:tavLst>
                                        <p:tav tm="0">
                                          <p:val>
                                            <p:strVal val="#ppt_y+#ppt_h/2"/>
                                          </p:val>
                                        </p:tav>
                                        <p:tav tm="100000">
                                          <p:val>
                                            <p:strVal val="#ppt_y"/>
                                          </p:val>
                                        </p:tav>
                                      </p:tavLst>
                                    </p:anim>
                                    <p:anim calcmode="lin" valueType="num">
                                      <p:cBhvr>
                                        <p:cTn id="133" dur="500" fill="hold"/>
                                        <p:tgtEl>
                                          <p:spTgt spid="595983"/>
                                        </p:tgtEl>
                                        <p:attrNameLst>
                                          <p:attrName>ppt_w</p:attrName>
                                        </p:attrNameLst>
                                      </p:cBhvr>
                                      <p:tavLst>
                                        <p:tav tm="0">
                                          <p:val>
                                            <p:strVal val="#ppt_w"/>
                                          </p:val>
                                        </p:tav>
                                        <p:tav tm="100000">
                                          <p:val>
                                            <p:strVal val="#ppt_w"/>
                                          </p:val>
                                        </p:tav>
                                      </p:tavLst>
                                    </p:anim>
                                    <p:anim calcmode="lin" valueType="num">
                                      <p:cBhvr>
                                        <p:cTn id="134" dur="500" fill="hold"/>
                                        <p:tgtEl>
                                          <p:spTgt spid="595983"/>
                                        </p:tgtEl>
                                        <p:attrNameLst>
                                          <p:attrName>ppt_h</p:attrName>
                                        </p:attrNameLst>
                                      </p:cBhvr>
                                      <p:tavLst>
                                        <p:tav tm="0">
                                          <p:val>
                                            <p:fltVal val="0"/>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7" presetClass="entr" presetSubtype="4" fill="hold" grpId="0" nodeType="clickEffect">
                                  <p:stCondLst>
                                    <p:cond delay="0"/>
                                  </p:stCondLst>
                                  <p:childTnLst>
                                    <p:set>
                                      <p:cBhvr>
                                        <p:cTn id="138" dur="1" fill="hold">
                                          <p:stCondLst>
                                            <p:cond delay="0"/>
                                          </p:stCondLst>
                                        </p:cTn>
                                        <p:tgtEl>
                                          <p:spTgt spid="595984"/>
                                        </p:tgtEl>
                                        <p:attrNameLst>
                                          <p:attrName>style.visibility</p:attrName>
                                        </p:attrNameLst>
                                      </p:cBhvr>
                                      <p:to>
                                        <p:strVal val="visible"/>
                                      </p:to>
                                    </p:set>
                                    <p:anim calcmode="lin" valueType="num">
                                      <p:cBhvr>
                                        <p:cTn id="139" dur="500" fill="hold"/>
                                        <p:tgtEl>
                                          <p:spTgt spid="595984"/>
                                        </p:tgtEl>
                                        <p:attrNameLst>
                                          <p:attrName>ppt_x</p:attrName>
                                        </p:attrNameLst>
                                      </p:cBhvr>
                                      <p:tavLst>
                                        <p:tav tm="0">
                                          <p:val>
                                            <p:strVal val="#ppt_x"/>
                                          </p:val>
                                        </p:tav>
                                        <p:tav tm="100000">
                                          <p:val>
                                            <p:strVal val="#ppt_x"/>
                                          </p:val>
                                        </p:tav>
                                      </p:tavLst>
                                    </p:anim>
                                    <p:anim calcmode="lin" valueType="num">
                                      <p:cBhvr>
                                        <p:cTn id="140" dur="500" fill="hold"/>
                                        <p:tgtEl>
                                          <p:spTgt spid="595984"/>
                                        </p:tgtEl>
                                        <p:attrNameLst>
                                          <p:attrName>ppt_y</p:attrName>
                                        </p:attrNameLst>
                                      </p:cBhvr>
                                      <p:tavLst>
                                        <p:tav tm="0">
                                          <p:val>
                                            <p:strVal val="#ppt_y+#ppt_h/2"/>
                                          </p:val>
                                        </p:tav>
                                        <p:tav tm="100000">
                                          <p:val>
                                            <p:strVal val="#ppt_y"/>
                                          </p:val>
                                        </p:tav>
                                      </p:tavLst>
                                    </p:anim>
                                    <p:anim calcmode="lin" valueType="num">
                                      <p:cBhvr>
                                        <p:cTn id="141" dur="500" fill="hold"/>
                                        <p:tgtEl>
                                          <p:spTgt spid="595984"/>
                                        </p:tgtEl>
                                        <p:attrNameLst>
                                          <p:attrName>ppt_w</p:attrName>
                                        </p:attrNameLst>
                                      </p:cBhvr>
                                      <p:tavLst>
                                        <p:tav tm="0">
                                          <p:val>
                                            <p:strVal val="#ppt_w"/>
                                          </p:val>
                                        </p:tav>
                                        <p:tav tm="100000">
                                          <p:val>
                                            <p:strVal val="#ppt_w"/>
                                          </p:val>
                                        </p:tav>
                                      </p:tavLst>
                                    </p:anim>
                                    <p:anim calcmode="lin" valueType="num">
                                      <p:cBhvr>
                                        <p:cTn id="142" dur="500" fill="hold"/>
                                        <p:tgtEl>
                                          <p:spTgt spid="595984"/>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4" fill="hold" grpId="0" nodeType="clickEffect">
                                  <p:stCondLst>
                                    <p:cond delay="0"/>
                                  </p:stCondLst>
                                  <p:childTnLst>
                                    <p:set>
                                      <p:cBhvr>
                                        <p:cTn id="146" dur="1" fill="hold">
                                          <p:stCondLst>
                                            <p:cond delay="0"/>
                                          </p:stCondLst>
                                        </p:cTn>
                                        <p:tgtEl>
                                          <p:spTgt spid="595985"/>
                                        </p:tgtEl>
                                        <p:attrNameLst>
                                          <p:attrName>style.visibility</p:attrName>
                                        </p:attrNameLst>
                                      </p:cBhvr>
                                      <p:to>
                                        <p:strVal val="visible"/>
                                      </p:to>
                                    </p:set>
                                    <p:anim calcmode="lin" valueType="num">
                                      <p:cBhvr>
                                        <p:cTn id="147" dur="500" fill="hold"/>
                                        <p:tgtEl>
                                          <p:spTgt spid="595985"/>
                                        </p:tgtEl>
                                        <p:attrNameLst>
                                          <p:attrName>ppt_x</p:attrName>
                                        </p:attrNameLst>
                                      </p:cBhvr>
                                      <p:tavLst>
                                        <p:tav tm="0">
                                          <p:val>
                                            <p:strVal val="#ppt_x"/>
                                          </p:val>
                                        </p:tav>
                                        <p:tav tm="100000">
                                          <p:val>
                                            <p:strVal val="#ppt_x"/>
                                          </p:val>
                                        </p:tav>
                                      </p:tavLst>
                                    </p:anim>
                                    <p:anim calcmode="lin" valueType="num">
                                      <p:cBhvr>
                                        <p:cTn id="148" dur="500" fill="hold"/>
                                        <p:tgtEl>
                                          <p:spTgt spid="595985"/>
                                        </p:tgtEl>
                                        <p:attrNameLst>
                                          <p:attrName>ppt_y</p:attrName>
                                        </p:attrNameLst>
                                      </p:cBhvr>
                                      <p:tavLst>
                                        <p:tav tm="0">
                                          <p:val>
                                            <p:strVal val="#ppt_y+#ppt_h/2"/>
                                          </p:val>
                                        </p:tav>
                                        <p:tav tm="100000">
                                          <p:val>
                                            <p:strVal val="#ppt_y"/>
                                          </p:val>
                                        </p:tav>
                                      </p:tavLst>
                                    </p:anim>
                                    <p:anim calcmode="lin" valueType="num">
                                      <p:cBhvr>
                                        <p:cTn id="149" dur="500" fill="hold"/>
                                        <p:tgtEl>
                                          <p:spTgt spid="595985"/>
                                        </p:tgtEl>
                                        <p:attrNameLst>
                                          <p:attrName>ppt_w</p:attrName>
                                        </p:attrNameLst>
                                      </p:cBhvr>
                                      <p:tavLst>
                                        <p:tav tm="0">
                                          <p:val>
                                            <p:strVal val="#ppt_w"/>
                                          </p:val>
                                        </p:tav>
                                        <p:tav tm="100000">
                                          <p:val>
                                            <p:strVal val="#ppt_w"/>
                                          </p:val>
                                        </p:tav>
                                      </p:tavLst>
                                    </p:anim>
                                    <p:anim calcmode="lin" valueType="num">
                                      <p:cBhvr>
                                        <p:cTn id="150" dur="500" fill="hold"/>
                                        <p:tgtEl>
                                          <p:spTgt spid="595985"/>
                                        </p:tgtEl>
                                        <p:attrNameLst>
                                          <p:attrName>ppt_h</p:attrName>
                                        </p:attrNameLst>
                                      </p:cBhvr>
                                      <p:tavLst>
                                        <p:tav tm="0">
                                          <p:val>
                                            <p:fltVal val="0"/>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7" presetClass="entr" presetSubtype="10" fill="hold" grpId="0" nodeType="clickEffect">
                                  <p:stCondLst>
                                    <p:cond delay="0"/>
                                  </p:stCondLst>
                                  <p:childTnLst>
                                    <p:set>
                                      <p:cBhvr>
                                        <p:cTn id="154" dur="1" fill="hold">
                                          <p:stCondLst>
                                            <p:cond delay="0"/>
                                          </p:stCondLst>
                                        </p:cTn>
                                        <p:tgtEl>
                                          <p:spTgt spid="595986"/>
                                        </p:tgtEl>
                                        <p:attrNameLst>
                                          <p:attrName>style.visibility</p:attrName>
                                        </p:attrNameLst>
                                      </p:cBhvr>
                                      <p:to>
                                        <p:strVal val="visible"/>
                                      </p:to>
                                    </p:set>
                                    <p:anim calcmode="lin" valueType="num">
                                      <p:cBhvr>
                                        <p:cTn id="155" dur="500" fill="hold"/>
                                        <p:tgtEl>
                                          <p:spTgt spid="595986"/>
                                        </p:tgtEl>
                                        <p:attrNameLst>
                                          <p:attrName>ppt_w</p:attrName>
                                        </p:attrNameLst>
                                      </p:cBhvr>
                                      <p:tavLst>
                                        <p:tav tm="0">
                                          <p:val>
                                            <p:fltVal val="0"/>
                                          </p:val>
                                        </p:tav>
                                        <p:tav tm="100000">
                                          <p:val>
                                            <p:strVal val="#ppt_w"/>
                                          </p:val>
                                        </p:tav>
                                      </p:tavLst>
                                    </p:anim>
                                    <p:anim calcmode="lin" valueType="num">
                                      <p:cBhvr>
                                        <p:cTn id="156" dur="500" fill="hold"/>
                                        <p:tgtEl>
                                          <p:spTgt spid="59598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7" presetClass="entr" presetSubtype="10" fill="hold" grpId="0" nodeType="clickEffect">
                                  <p:stCondLst>
                                    <p:cond delay="0"/>
                                  </p:stCondLst>
                                  <p:childTnLst>
                                    <p:set>
                                      <p:cBhvr>
                                        <p:cTn id="160" dur="1" fill="hold">
                                          <p:stCondLst>
                                            <p:cond delay="0"/>
                                          </p:stCondLst>
                                        </p:cTn>
                                        <p:tgtEl>
                                          <p:spTgt spid="595987"/>
                                        </p:tgtEl>
                                        <p:attrNameLst>
                                          <p:attrName>style.visibility</p:attrName>
                                        </p:attrNameLst>
                                      </p:cBhvr>
                                      <p:to>
                                        <p:strVal val="visible"/>
                                      </p:to>
                                    </p:set>
                                    <p:anim calcmode="lin" valueType="num">
                                      <p:cBhvr>
                                        <p:cTn id="161" dur="500" fill="hold"/>
                                        <p:tgtEl>
                                          <p:spTgt spid="595987"/>
                                        </p:tgtEl>
                                        <p:attrNameLst>
                                          <p:attrName>ppt_w</p:attrName>
                                        </p:attrNameLst>
                                      </p:cBhvr>
                                      <p:tavLst>
                                        <p:tav tm="0">
                                          <p:val>
                                            <p:fltVal val="0"/>
                                          </p:val>
                                        </p:tav>
                                        <p:tav tm="100000">
                                          <p:val>
                                            <p:strVal val="#ppt_w"/>
                                          </p:val>
                                        </p:tav>
                                      </p:tavLst>
                                    </p:anim>
                                    <p:anim calcmode="lin" valueType="num">
                                      <p:cBhvr>
                                        <p:cTn id="162" dur="500" fill="hold"/>
                                        <p:tgtEl>
                                          <p:spTgt spid="595987"/>
                                        </p:tgtEl>
                                        <p:attrNameLst>
                                          <p:attrName>ppt_h</p:attrName>
                                        </p:attrNameLst>
                                      </p:cBhvr>
                                      <p:tavLst>
                                        <p:tav tm="0">
                                          <p:val>
                                            <p:strVal val="#ppt_h"/>
                                          </p:val>
                                        </p:tav>
                                        <p:tav tm="100000">
                                          <p:val>
                                            <p:strVal val="#ppt_h"/>
                                          </p:val>
                                        </p:tav>
                                      </p:tavLst>
                                    </p:anim>
                                  </p:childTnLst>
                                </p:cTn>
                              </p:par>
                            </p:childTnLst>
                          </p:cTn>
                        </p:par>
                      </p:childTnLst>
                    </p:cTn>
                  </p:par>
                  <p:par>
                    <p:cTn id="163" fill="hold">
                      <p:stCondLst>
                        <p:cond delay="indefinite"/>
                      </p:stCondLst>
                      <p:childTnLst>
                        <p:par>
                          <p:cTn id="164" fill="hold">
                            <p:stCondLst>
                              <p:cond delay="0"/>
                            </p:stCondLst>
                            <p:childTnLst>
                              <p:par>
                                <p:cTn id="165" presetID="17" presetClass="entr" presetSubtype="10" fill="hold" grpId="0" nodeType="clickEffect">
                                  <p:stCondLst>
                                    <p:cond delay="0"/>
                                  </p:stCondLst>
                                  <p:childTnLst>
                                    <p:set>
                                      <p:cBhvr>
                                        <p:cTn id="166" dur="1" fill="hold">
                                          <p:stCondLst>
                                            <p:cond delay="0"/>
                                          </p:stCondLst>
                                        </p:cTn>
                                        <p:tgtEl>
                                          <p:spTgt spid="595988"/>
                                        </p:tgtEl>
                                        <p:attrNameLst>
                                          <p:attrName>style.visibility</p:attrName>
                                        </p:attrNameLst>
                                      </p:cBhvr>
                                      <p:to>
                                        <p:strVal val="visible"/>
                                      </p:to>
                                    </p:set>
                                    <p:anim calcmode="lin" valueType="num">
                                      <p:cBhvr>
                                        <p:cTn id="167" dur="500" fill="hold"/>
                                        <p:tgtEl>
                                          <p:spTgt spid="595988"/>
                                        </p:tgtEl>
                                        <p:attrNameLst>
                                          <p:attrName>ppt_w</p:attrName>
                                        </p:attrNameLst>
                                      </p:cBhvr>
                                      <p:tavLst>
                                        <p:tav tm="0">
                                          <p:val>
                                            <p:fltVal val="0"/>
                                          </p:val>
                                        </p:tav>
                                        <p:tav tm="100000">
                                          <p:val>
                                            <p:strVal val="#ppt_w"/>
                                          </p:val>
                                        </p:tav>
                                      </p:tavLst>
                                    </p:anim>
                                    <p:anim calcmode="lin" valueType="num">
                                      <p:cBhvr>
                                        <p:cTn id="168" dur="500" fill="hold"/>
                                        <p:tgtEl>
                                          <p:spTgt spid="59598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595989"/>
                                        </p:tgtEl>
                                        <p:attrNameLst>
                                          <p:attrName>style.visibility</p:attrName>
                                        </p:attrNameLst>
                                      </p:cBhvr>
                                      <p:to>
                                        <p:strVal val="visible"/>
                                      </p:to>
                                    </p:set>
                                    <p:anim calcmode="lin" valueType="num">
                                      <p:cBhvr>
                                        <p:cTn id="173" dur="500" fill="hold"/>
                                        <p:tgtEl>
                                          <p:spTgt spid="595989"/>
                                        </p:tgtEl>
                                        <p:attrNameLst>
                                          <p:attrName>ppt_w</p:attrName>
                                        </p:attrNameLst>
                                      </p:cBhvr>
                                      <p:tavLst>
                                        <p:tav tm="0">
                                          <p:val>
                                            <p:fltVal val="0"/>
                                          </p:val>
                                        </p:tav>
                                        <p:tav tm="100000">
                                          <p:val>
                                            <p:strVal val="#ppt_w"/>
                                          </p:val>
                                        </p:tav>
                                      </p:tavLst>
                                    </p:anim>
                                    <p:anim calcmode="lin" valueType="num">
                                      <p:cBhvr>
                                        <p:cTn id="174" dur="500" fill="hold"/>
                                        <p:tgtEl>
                                          <p:spTgt spid="595989"/>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ntr" presetSubtype="10" fill="hold" grpId="0" nodeType="clickEffect">
                                  <p:stCondLst>
                                    <p:cond delay="0"/>
                                  </p:stCondLst>
                                  <p:childTnLst>
                                    <p:set>
                                      <p:cBhvr>
                                        <p:cTn id="178" dur="1" fill="hold">
                                          <p:stCondLst>
                                            <p:cond delay="0"/>
                                          </p:stCondLst>
                                        </p:cTn>
                                        <p:tgtEl>
                                          <p:spTgt spid="595990"/>
                                        </p:tgtEl>
                                        <p:attrNameLst>
                                          <p:attrName>style.visibility</p:attrName>
                                        </p:attrNameLst>
                                      </p:cBhvr>
                                      <p:to>
                                        <p:strVal val="visible"/>
                                      </p:to>
                                    </p:set>
                                    <p:anim calcmode="lin" valueType="num">
                                      <p:cBhvr>
                                        <p:cTn id="179" dur="500" fill="hold"/>
                                        <p:tgtEl>
                                          <p:spTgt spid="595990"/>
                                        </p:tgtEl>
                                        <p:attrNameLst>
                                          <p:attrName>ppt_w</p:attrName>
                                        </p:attrNameLst>
                                      </p:cBhvr>
                                      <p:tavLst>
                                        <p:tav tm="0">
                                          <p:val>
                                            <p:fltVal val="0"/>
                                          </p:val>
                                        </p:tav>
                                        <p:tav tm="100000">
                                          <p:val>
                                            <p:strVal val="#ppt_w"/>
                                          </p:val>
                                        </p:tav>
                                      </p:tavLst>
                                    </p:anim>
                                    <p:anim calcmode="lin" valueType="num">
                                      <p:cBhvr>
                                        <p:cTn id="180" dur="500" fill="hold"/>
                                        <p:tgtEl>
                                          <p:spTgt spid="59599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7" presetClass="entr" presetSubtype="10" fill="hold" grpId="0" nodeType="clickEffect">
                                  <p:stCondLst>
                                    <p:cond delay="0"/>
                                  </p:stCondLst>
                                  <p:childTnLst>
                                    <p:set>
                                      <p:cBhvr>
                                        <p:cTn id="184" dur="1" fill="hold">
                                          <p:stCondLst>
                                            <p:cond delay="0"/>
                                          </p:stCondLst>
                                        </p:cTn>
                                        <p:tgtEl>
                                          <p:spTgt spid="595991"/>
                                        </p:tgtEl>
                                        <p:attrNameLst>
                                          <p:attrName>style.visibility</p:attrName>
                                        </p:attrNameLst>
                                      </p:cBhvr>
                                      <p:to>
                                        <p:strVal val="visible"/>
                                      </p:to>
                                    </p:set>
                                    <p:anim calcmode="lin" valueType="num">
                                      <p:cBhvr>
                                        <p:cTn id="185" dur="500" fill="hold"/>
                                        <p:tgtEl>
                                          <p:spTgt spid="595991"/>
                                        </p:tgtEl>
                                        <p:attrNameLst>
                                          <p:attrName>ppt_w</p:attrName>
                                        </p:attrNameLst>
                                      </p:cBhvr>
                                      <p:tavLst>
                                        <p:tav tm="0">
                                          <p:val>
                                            <p:fltVal val="0"/>
                                          </p:val>
                                        </p:tav>
                                        <p:tav tm="100000">
                                          <p:val>
                                            <p:strVal val="#ppt_w"/>
                                          </p:val>
                                        </p:tav>
                                      </p:tavLst>
                                    </p:anim>
                                    <p:anim calcmode="lin" valueType="num">
                                      <p:cBhvr>
                                        <p:cTn id="186" dur="500" fill="hold"/>
                                        <p:tgtEl>
                                          <p:spTgt spid="595991"/>
                                        </p:tgtEl>
                                        <p:attrNameLst>
                                          <p:attrName>ppt_h</p:attrName>
                                        </p:attrNameLst>
                                      </p:cBhvr>
                                      <p:tavLst>
                                        <p:tav tm="0">
                                          <p:val>
                                            <p:strVal val="#ppt_h"/>
                                          </p:val>
                                        </p:tav>
                                        <p:tav tm="100000">
                                          <p:val>
                                            <p:strVal val="#ppt_h"/>
                                          </p:val>
                                        </p:tav>
                                      </p:tavLst>
                                    </p:anim>
                                  </p:childTnLst>
                                </p:cTn>
                              </p:par>
                            </p:childTnLst>
                          </p:cTn>
                        </p:par>
                      </p:childTnLst>
                    </p:cTn>
                  </p:par>
                  <p:par>
                    <p:cTn id="187" fill="hold">
                      <p:stCondLst>
                        <p:cond delay="indefinite"/>
                      </p:stCondLst>
                      <p:childTnLst>
                        <p:par>
                          <p:cTn id="188" fill="hold">
                            <p:stCondLst>
                              <p:cond delay="0"/>
                            </p:stCondLst>
                            <p:childTnLst>
                              <p:par>
                                <p:cTn id="189" presetID="17" presetClass="entr" presetSubtype="10" fill="hold" grpId="0" nodeType="clickEffect">
                                  <p:stCondLst>
                                    <p:cond delay="0"/>
                                  </p:stCondLst>
                                  <p:childTnLst>
                                    <p:set>
                                      <p:cBhvr>
                                        <p:cTn id="190" dur="1" fill="hold">
                                          <p:stCondLst>
                                            <p:cond delay="0"/>
                                          </p:stCondLst>
                                        </p:cTn>
                                        <p:tgtEl>
                                          <p:spTgt spid="595992"/>
                                        </p:tgtEl>
                                        <p:attrNameLst>
                                          <p:attrName>style.visibility</p:attrName>
                                        </p:attrNameLst>
                                      </p:cBhvr>
                                      <p:to>
                                        <p:strVal val="visible"/>
                                      </p:to>
                                    </p:set>
                                    <p:anim calcmode="lin" valueType="num">
                                      <p:cBhvr>
                                        <p:cTn id="191" dur="500" fill="hold"/>
                                        <p:tgtEl>
                                          <p:spTgt spid="595992"/>
                                        </p:tgtEl>
                                        <p:attrNameLst>
                                          <p:attrName>ppt_w</p:attrName>
                                        </p:attrNameLst>
                                      </p:cBhvr>
                                      <p:tavLst>
                                        <p:tav tm="0">
                                          <p:val>
                                            <p:fltVal val="0"/>
                                          </p:val>
                                        </p:tav>
                                        <p:tav tm="100000">
                                          <p:val>
                                            <p:strVal val="#ppt_w"/>
                                          </p:val>
                                        </p:tav>
                                      </p:tavLst>
                                    </p:anim>
                                    <p:anim calcmode="lin" valueType="num">
                                      <p:cBhvr>
                                        <p:cTn id="192" dur="500" fill="hold"/>
                                        <p:tgtEl>
                                          <p:spTgt spid="595992"/>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7" presetClass="entr" presetSubtype="10" fill="hold" grpId="0" nodeType="clickEffect">
                                  <p:stCondLst>
                                    <p:cond delay="0"/>
                                  </p:stCondLst>
                                  <p:childTnLst>
                                    <p:set>
                                      <p:cBhvr>
                                        <p:cTn id="196" dur="1" fill="hold">
                                          <p:stCondLst>
                                            <p:cond delay="0"/>
                                          </p:stCondLst>
                                        </p:cTn>
                                        <p:tgtEl>
                                          <p:spTgt spid="595993"/>
                                        </p:tgtEl>
                                        <p:attrNameLst>
                                          <p:attrName>style.visibility</p:attrName>
                                        </p:attrNameLst>
                                      </p:cBhvr>
                                      <p:to>
                                        <p:strVal val="visible"/>
                                      </p:to>
                                    </p:set>
                                    <p:anim calcmode="lin" valueType="num">
                                      <p:cBhvr>
                                        <p:cTn id="197" dur="500" fill="hold"/>
                                        <p:tgtEl>
                                          <p:spTgt spid="595993"/>
                                        </p:tgtEl>
                                        <p:attrNameLst>
                                          <p:attrName>ppt_w</p:attrName>
                                        </p:attrNameLst>
                                      </p:cBhvr>
                                      <p:tavLst>
                                        <p:tav tm="0">
                                          <p:val>
                                            <p:fltVal val="0"/>
                                          </p:val>
                                        </p:tav>
                                        <p:tav tm="100000">
                                          <p:val>
                                            <p:strVal val="#ppt_w"/>
                                          </p:val>
                                        </p:tav>
                                      </p:tavLst>
                                    </p:anim>
                                    <p:anim calcmode="lin" valueType="num">
                                      <p:cBhvr>
                                        <p:cTn id="198" dur="500" fill="hold"/>
                                        <p:tgtEl>
                                          <p:spTgt spid="595993"/>
                                        </p:tgtEl>
                                        <p:attrNameLst>
                                          <p:attrName>ppt_h</p:attrName>
                                        </p:attrNameLst>
                                      </p:cBhvr>
                                      <p:tavLst>
                                        <p:tav tm="0">
                                          <p:val>
                                            <p:strVal val="#ppt_h"/>
                                          </p:val>
                                        </p:tav>
                                        <p:tav tm="100000">
                                          <p:val>
                                            <p:strVal val="#ppt_h"/>
                                          </p:val>
                                        </p:tav>
                                      </p:tavLst>
                                    </p:anim>
                                  </p:childTnLst>
                                </p:cTn>
                              </p:par>
                            </p:childTnLst>
                          </p:cTn>
                        </p:par>
                      </p:childTnLst>
                    </p:cTn>
                  </p:par>
                  <p:par>
                    <p:cTn id="199" fill="hold">
                      <p:stCondLst>
                        <p:cond delay="indefinite"/>
                      </p:stCondLst>
                      <p:childTnLst>
                        <p:par>
                          <p:cTn id="200" fill="hold">
                            <p:stCondLst>
                              <p:cond delay="0"/>
                            </p:stCondLst>
                            <p:childTnLst>
                              <p:par>
                                <p:cTn id="201" presetID="23" presetClass="entr" presetSubtype="32" fill="hold" grpId="0" nodeType="clickEffect">
                                  <p:stCondLst>
                                    <p:cond delay="0"/>
                                  </p:stCondLst>
                                  <p:childTnLst>
                                    <p:set>
                                      <p:cBhvr>
                                        <p:cTn id="202" dur="1" fill="hold">
                                          <p:stCondLst>
                                            <p:cond delay="0"/>
                                          </p:stCondLst>
                                        </p:cTn>
                                        <p:tgtEl>
                                          <p:spTgt spid="595994"/>
                                        </p:tgtEl>
                                        <p:attrNameLst>
                                          <p:attrName>style.visibility</p:attrName>
                                        </p:attrNameLst>
                                      </p:cBhvr>
                                      <p:to>
                                        <p:strVal val="visible"/>
                                      </p:to>
                                    </p:set>
                                    <p:anim calcmode="lin" valueType="num">
                                      <p:cBhvr>
                                        <p:cTn id="203" dur="500" fill="hold"/>
                                        <p:tgtEl>
                                          <p:spTgt spid="595994"/>
                                        </p:tgtEl>
                                        <p:attrNameLst>
                                          <p:attrName>ppt_w</p:attrName>
                                        </p:attrNameLst>
                                      </p:cBhvr>
                                      <p:tavLst>
                                        <p:tav tm="0">
                                          <p:val>
                                            <p:strVal val="4*#ppt_w"/>
                                          </p:val>
                                        </p:tav>
                                        <p:tav tm="100000">
                                          <p:val>
                                            <p:strVal val="#ppt_w"/>
                                          </p:val>
                                        </p:tav>
                                      </p:tavLst>
                                    </p:anim>
                                    <p:anim calcmode="lin" valueType="num">
                                      <p:cBhvr>
                                        <p:cTn id="204" dur="500" fill="hold"/>
                                        <p:tgtEl>
                                          <p:spTgt spid="595994"/>
                                        </p:tgtEl>
                                        <p:attrNameLst>
                                          <p:attrName>ppt_h</p:attrName>
                                        </p:attrNameLst>
                                      </p:cBhvr>
                                      <p:tavLst>
                                        <p:tav tm="0">
                                          <p:val>
                                            <p:strVal val="4*#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23" presetClass="entr" presetSubtype="32" fill="hold" grpId="0" nodeType="clickEffect">
                                  <p:stCondLst>
                                    <p:cond delay="0"/>
                                  </p:stCondLst>
                                  <p:childTnLst>
                                    <p:set>
                                      <p:cBhvr>
                                        <p:cTn id="208" dur="1" fill="hold">
                                          <p:stCondLst>
                                            <p:cond delay="0"/>
                                          </p:stCondLst>
                                        </p:cTn>
                                        <p:tgtEl>
                                          <p:spTgt spid="595995"/>
                                        </p:tgtEl>
                                        <p:attrNameLst>
                                          <p:attrName>style.visibility</p:attrName>
                                        </p:attrNameLst>
                                      </p:cBhvr>
                                      <p:to>
                                        <p:strVal val="visible"/>
                                      </p:to>
                                    </p:set>
                                    <p:anim calcmode="lin" valueType="num">
                                      <p:cBhvr>
                                        <p:cTn id="209" dur="500" fill="hold"/>
                                        <p:tgtEl>
                                          <p:spTgt spid="595995"/>
                                        </p:tgtEl>
                                        <p:attrNameLst>
                                          <p:attrName>ppt_w</p:attrName>
                                        </p:attrNameLst>
                                      </p:cBhvr>
                                      <p:tavLst>
                                        <p:tav tm="0">
                                          <p:val>
                                            <p:strVal val="4*#ppt_w"/>
                                          </p:val>
                                        </p:tav>
                                        <p:tav tm="100000">
                                          <p:val>
                                            <p:strVal val="#ppt_w"/>
                                          </p:val>
                                        </p:tav>
                                      </p:tavLst>
                                    </p:anim>
                                    <p:anim calcmode="lin" valueType="num">
                                      <p:cBhvr>
                                        <p:cTn id="210" dur="500" fill="hold"/>
                                        <p:tgtEl>
                                          <p:spTgt spid="595995"/>
                                        </p:tgtEl>
                                        <p:attrNameLst>
                                          <p:attrName>ppt_h</p:attrName>
                                        </p:attrNameLst>
                                      </p:cBhvr>
                                      <p:tavLst>
                                        <p:tav tm="0">
                                          <p:val>
                                            <p:strVal val="4*#ppt_h"/>
                                          </p:val>
                                        </p:tav>
                                        <p:tav tm="100000">
                                          <p:val>
                                            <p:strVal val="#ppt_h"/>
                                          </p:val>
                                        </p:tav>
                                      </p:tavLst>
                                    </p:anim>
                                  </p:childTnLst>
                                </p:cTn>
                              </p:par>
                            </p:childTnLst>
                          </p:cTn>
                        </p:par>
                      </p:childTnLst>
                    </p:cTn>
                  </p:par>
                  <p:par>
                    <p:cTn id="211" fill="hold">
                      <p:stCondLst>
                        <p:cond delay="indefinite"/>
                      </p:stCondLst>
                      <p:childTnLst>
                        <p:par>
                          <p:cTn id="212" fill="hold">
                            <p:stCondLst>
                              <p:cond delay="0"/>
                            </p:stCondLst>
                            <p:childTnLst>
                              <p:par>
                                <p:cTn id="213" presetID="23" presetClass="entr" presetSubtype="32" fill="hold" grpId="0" nodeType="clickEffect">
                                  <p:stCondLst>
                                    <p:cond delay="0"/>
                                  </p:stCondLst>
                                  <p:childTnLst>
                                    <p:set>
                                      <p:cBhvr>
                                        <p:cTn id="214" dur="1" fill="hold">
                                          <p:stCondLst>
                                            <p:cond delay="0"/>
                                          </p:stCondLst>
                                        </p:cTn>
                                        <p:tgtEl>
                                          <p:spTgt spid="595997"/>
                                        </p:tgtEl>
                                        <p:attrNameLst>
                                          <p:attrName>style.visibility</p:attrName>
                                        </p:attrNameLst>
                                      </p:cBhvr>
                                      <p:to>
                                        <p:strVal val="visible"/>
                                      </p:to>
                                    </p:set>
                                    <p:anim calcmode="lin" valueType="num">
                                      <p:cBhvr>
                                        <p:cTn id="215" dur="500" fill="hold"/>
                                        <p:tgtEl>
                                          <p:spTgt spid="595997"/>
                                        </p:tgtEl>
                                        <p:attrNameLst>
                                          <p:attrName>ppt_w</p:attrName>
                                        </p:attrNameLst>
                                      </p:cBhvr>
                                      <p:tavLst>
                                        <p:tav tm="0">
                                          <p:val>
                                            <p:strVal val="4*#ppt_w"/>
                                          </p:val>
                                        </p:tav>
                                        <p:tav tm="100000">
                                          <p:val>
                                            <p:strVal val="#ppt_w"/>
                                          </p:val>
                                        </p:tav>
                                      </p:tavLst>
                                    </p:anim>
                                    <p:anim calcmode="lin" valueType="num">
                                      <p:cBhvr>
                                        <p:cTn id="216" dur="500" fill="hold"/>
                                        <p:tgtEl>
                                          <p:spTgt spid="595997"/>
                                        </p:tgtEl>
                                        <p:attrNameLst>
                                          <p:attrName>ppt_h</p:attrName>
                                        </p:attrNameLst>
                                      </p:cBhvr>
                                      <p:tavLst>
                                        <p:tav tm="0">
                                          <p:val>
                                            <p:strVal val="4*#ppt_h"/>
                                          </p:val>
                                        </p:tav>
                                        <p:tav tm="100000">
                                          <p:val>
                                            <p:strVal val="#ppt_h"/>
                                          </p:val>
                                        </p:tav>
                                      </p:tavLst>
                                    </p:anim>
                                  </p:childTnLst>
                                </p:cTn>
                              </p:par>
                            </p:childTnLst>
                          </p:cTn>
                        </p:par>
                      </p:childTnLst>
                    </p:cTn>
                  </p:par>
                  <p:par>
                    <p:cTn id="217" fill="hold">
                      <p:stCondLst>
                        <p:cond delay="indefinite"/>
                      </p:stCondLst>
                      <p:childTnLst>
                        <p:par>
                          <p:cTn id="218" fill="hold">
                            <p:stCondLst>
                              <p:cond delay="0"/>
                            </p:stCondLst>
                            <p:childTnLst>
                              <p:par>
                                <p:cTn id="219" presetID="23" presetClass="entr" presetSubtype="32" fill="hold" grpId="0" nodeType="clickEffect">
                                  <p:stCondLst>
                                    <p:cond delay="0"/>
                                  </p:stCondLst>
                                  <p:childTnLst>
                                    <p:set>
                                      <p:cBhvr>
                                        <p:cTn id="220" dur="1" fill="hold">
                                          <p:stCondLst>
                                            <p:cond delay="0"/>
                                          </p:stCondLst>
                                        </p:cTn>
                                        <p:tgtEl>
                                          <p:spTgt spid="595996"/>
                                        </p:tgtEl>
                                        <p:attrNameLst>
                                          <p:attrName>style.visibility</p:attrName>
                                        </p:attrNameLst>
                                      </p:cBhvr>
                                      <p:to>
                                        <p:strVal val="visible"/>
                                      </p:to>
                                    </p:set>
                                    <p:anim calcmode="lin" valueType="num">
                                      <p:cBhvr>
                                        <p:cTn id="221" dur="500" fill="hold"/>
                                        <p:tgtEl>
                                          <p:spTgt spid="595996"/>
                                        </p:tgtEl>
                                        <p:attrNameLst>
                                          <p:attrName>ppt_w</p:attrName>
                                        </p:attrNameLst>
                                      </p:cBhvr>
                                      <p:tavLst>
                                        <p:tav tm="0">
                                          <p:val>
                                            <p:strVal val="4*#ppt_w"/>
                                          </p:val>
                                        </p:tav>
                                        <p:tav tm="100000">
                                          <p:val>
                                            <p:strVal val="#ppt_w"/>
                                          </p:val>
                                        </p:tav>
                                      </p:tavLst>
                                    </p:anim>
                                    <p:anim calcmode="lin" valueType="num">
                                      <p:cBhvr>
                                        <p:cTn id="222" dur="500" fill="hold"/>
                                        <p:tgtEl>
                                          <p:spTgt spid="595996"/>
                                        </p:tgtEl>
                                        <p:attrNameLst>
                                          <p:attrName>ppt_h</p:attrName>
                                        </p:attrNameLst>
                                      </p:cBhvr>
                                      <p:tavLst>
                                        <p:tav tm="0">
                                          <p:val>
                                            <p:strVal val="4*#ppt_h"/>
                                          </p:val>
                                        </p:tav>
                                        <p:tav tm="100000">
                                          <p:val>
                                            <p:strVal val="#ppt_h"/>
                                          </p:val>
                                        </p:tav>
                                      </p:tavLst>
                                    </p:anim>
                                  </p:childTnLst>
                                </p:cTn>
                              </p:par>
                            </p:childTnLst>
                          </p:cTn>
                        </p:par>
                      </p:childTnLst>
                    </p:cTn>
                  </p:par>
                  <p:par>
                    <p:cTn id="223" fill="hold">
                      <p:stCondLst>
                        <p:cond delay="indefinite"/>
                      </p:stCondLst>
                      <p:childTnLst>
                        <p:par>
                          <p:cTn id="224" fill="hold">
                            <p:stCondLst>
                              <p:cond delay="0"/>
                            </p:stCondLst>
                            <p:childTnLst>
                              <p:par>
                                <p:cTn id="225" presetID="23" presetClass="entr" presetSubtype="32" fill="hold" grpId="0" nodeType="clickEffect">
                                  <p:stCondLst>
                                    <p:cond delay="0"/>
                                  </p:stCondLst>
                                  <p:childTnLst>
                                    <p:set>
                                      <p:cBhvr>
                                        <p:cTn id="226" dur="1" fill="hold">
                                          <p:stCondLst>
                                            <p:cond delay="0"/>
                                          </p:stCondLst>
                                        </p:cTn>
                                        <p:tgtEl>
                                          <p:spTgt spid="595998"/>
                                        </p:tgtEl>
                                        <p:attrNameLst>
                                          <p:attrName>style.visibility</p:attrName>
                                        </p:attrNameLst>
                                      </p:cBhvr>
                                      <p:to>
                                        <p:strVal val="visible"/>
                                      </p:to>
                                    </p:set>
                                    <p:anim calcmode="lin" valueType="num">
                                      <p:cBhvr>
                                        <p:cTn id="227" dur="500" fill="hold"/>
                                        <p:tgtEl>
                                          <p:spTgt spid="595998"/>
                                        </p:tgtEl>
                                        <p:attrNameLst>
                                          <p:attrName>ppt_w</p:attrName>
                                        </p:attrNameLst>
                                      </p:cBhvr>
                                      <p:tavLst>
                                        <p:tav tm="0">
                                          <p:val>
                                            <p:strVal val="4*#ppt_w"/>
                                          </p:val>
                                        </p:tav>
                                        <p:tav tm="100000">
                                          <p:val>
                                            <p:strVal val="#ppt_w"/>
                                          </p:val>
                                        </p:tav>
                                      </p:tavLst>
                                    </p:anim>
                                    <p:anim calcmode="lin" valueType="num">
                                      <p:cBhvr>
                                        <p:cTn id="228" dur="500" fill="hold"/>
                                        <p:tgtEl>
                                          <p:spTgt spid="595998"/>
                                        </p:tgtEl>
                                        <p:attrNameLst>
                                          <p:attrName>ppt_h</p:attrName>
                                        </p:attrNameLst>
                                      </p:cBhvr>
                                      <p:tavLst>
                                        <p:tav tm="0">
                                          <p:val>
                                            <p:strVal val="4*#ppt_h"/>
                                          </p:val>
                                        </p:tav>
                                        <p:tav tm="100000">
                                          <p:val>
                                            <p:strVal val="#ppt_h"/>
                                          </p:val>
                                        </p:tav>
                                      </p:tavLst>
                                    </p:anim>
                                  </p:childTnLst>
                                </p:cTn>
                              </p:par>
                            </p:childTnLst>
                          </p:cTn>
                        </p:par>
                      </p:childTnLst>
                    </p:cTn>
                  </p:par>
                  <p:par>
                    <p:cTn id="229" fill="hold">
                      <p:stCondLst>
                        <p:cond delay="indefinite"/>
                      </p:stCondLst>
                      <p:childTnLst>
                        <p:par>
                          <p:cTn id="230" fill="hold">
                            <p:stCondLst>
                              <p:cond delay="0"/>
                            </p:stCondLst>
                            <p:childTnLst>
                              <p:par>
                                <p:cTn id="231" presetID="23" presetClass="entr" presetSubtype="32" fill="hold" grpId="0" nodeType="clickEffect">
                                  <p:stCondLst>
                                    <p:cond delay="0"/>
                                  </p:stCondLst>
                                  <p:childTnLst>
                                    <p:set>
                                      <p:cBhvr>
                                        <p:cTn id="232" dur="1" fill="hold">
                                          <p:stCondLst>
                                            <p:cond delay="0"/>
                                          </p:stCondLst>
                                        </p:cTn>
                                        <p:tgtEl>
                                          <p:spTgt spid="595999"/>
                                        </p:tgtEl>
                                        <p:attrNameLst>
                                          <p:attrName>style.visibility</p:attrName>
                                        </p:attrNameLst>
                                      </p:cBhvr>
                                      <p:to>
                                        <p:strVal val="visible"/>
                                      </p:to>
                                    </p:set>
                                    <p:anim calcmode="lin" valueType="num">
                                      <p:cBhvr>
                                        <p:cTn id="233" dur="500" fill="hold"/>
                                        <p:tgtEl>
                                          <p:spTgt spid="595999"/>
                                        </p:tgtEl>
                                        <p:attrNameLst>
                                          <p:attrName>ppt_w</p:attrName>
                                        </p:attrNameLst>
                                      </p:cBhvr>
                                      <p:tavLst>
                                        <p:tav tm="0">
                                          <p:val>
                                            <p:strVal val="4*#ppt_w"/>
                                          </p:val>
                                        </p:tav>
                                        <p:tav tm="100000">
                                          <p:val>
                                            <p:strVal val="#ppt_w"/>
                                          </p:val>
                                        </p:tav>
                                      </p:tavLst>
                                    </p:anim>
                                    <p:anim calcmode="lin" valueType="num">
                                      <p:cBhvr>
                                        <p:cTn id="234" dur="500" fill="hold"/>
                                        <p:tgtEl>
                                          <p:spTgt spid="595999"/>
                                        </p:tgtEl>
                                        <p:attrNameLst>
                                          <p:attrName>ppt_h</p:attrName>
                                        </p:attrNameLst>
                                      </p:cBhvr>
                                      <p:tavLst>
                                        <p:tav tm="0">
                                          <p:val>
                                            <p:strVal val="4*#ppt_h"/>
                                          </p:val>
                                        </p:tav>
                                        <p:tav tm="100000">
                                          <p:val>
                                            <p:strVal val="#ppt_h"/>
                                          </p:val>
                                        </p:tav>
                                      </p:tavLst>
                                    </p:anim>
                                  </p:childTnLst>
                                </p:cTn>
                              </p:par>
                            </p:childTnLst>
                          </p:cTn>
                        </p:par>
                      </p:childTnLst>
                    </p:cTn>
                  </p:par>
                  <p:par>
                    <p:cTn id="235" fill="hold">
                      <p:stCondLst>
                        <p:cond delay="indefinite"/>
                      </p:stCondLst>
                      <p:childTnLst>
                        <p:par>
                          <p:cTn id="236" fill="hold">
                            <p:stCondLst>
                              <p:cond delay="0"/>
                            </p:stCondLst>
                            <p:childTnLst>
                              <p:par>
                                <p:cTn id="237" presetID="23" presetClass="entr" presetSubtype="32" fill="hold" grpId="0" nodeType="clickEffect">
                                  <p:stCondLst>
                                    <p:cond delay="0"/>
                                  </p:stCondLst>
                                  <p:childTnLst>
                                    <p:set>
                                      <p:cBhvr>
                                        <p:cTn id="238" dur="1" fill="hold">
                                          <p:stCondLst>
                                            <p:cond delay="0"/>
                                          </p:stCondLst>
                                        </p:cTn>
                                        <p:tgtEl>
                                          <p:spTgt spid="596000"/>
                                        </p:tgtEl>
                                        <p:attrNameLst>
                                          <p:attrName>style.visibility</p:attrName>
                                        </p:attrNameLst>
                                      </p:cBhvr>
                                      <p:to>
                                        <p:strVal val="visible"/>
                                      </p:to>
                                    </p:set>
                                    <p:anim calcmode="lin" valueType="num">
                                      <p:cBhvr>
                                        <p:cTn id="239" dur="500" fill="hold"/>
                                        <p:tgtEl>
                                          <p:spTgt spid="596000"/>
                                        </p:tgtEl>
                                        <p:attrNameLst>
                                          <p:attrName>ppt_w</p:attrName>
                                        </p:attrNameLst>
                                      </p:cBhvr>
                                      <p:tavLst>
                                        <p:tav tm="0">
                                          <p:val>
                                            <p:strVal val="4*#ppt_w"/>
                                          </p:val>
                                        </p:tav>
                                        <p:tav tm="100000">
                                          <p:val>
                                            <p:strVal val="#ppt_w"/>
                                          </p:val>
                                        </p:tav>
                                      </p:tavLst>
                                    </p:anim>
                                    <p:anim calcmode="lin" valueType="num">
                                      <p:cBhvr>
                                        <p:cTn id="240" dur="500" fill="hold"/>
                                        <p:tgtEl>
                                          <p:spTgt spid="596000"/>
                                        </p:tgtEl>
                                        <p:attrNameLst>
                                          <p:attrName>ppt_h</p:attrName>
                                        </p:attrNameLst>
                                      </p:cBhvr>
                                      <p:tavLst>
                                        <p:tav tm="0">
                                          <p:val>
                                            <p:strVal val="4*#ppt_h"/>
                                          </p:val>
                                        </p:tav>
                                        <p:tav tm="100000">
                                          <p:val>
                                            <p:strVal val="#ppt_h"/>
                                          </p:val>
                                        </p:tav>
                                      </p:tavLst>
                                    </p:anim>
                                  </p:childTnLst>
                                </p:cTn>
                              </p:par>
                            </p:childTnLst>
                          </p:cTn>
                        </p:par>
                      </p:childTnLst>
                    </p:cTn>
                  </p:par>
                  <p:par>
                    <p:cTn id="241" fill="hold">
                      <p:stCondLst>
                        <p:cond delay="indefinite"/>
                      </p:stCondLst>
                      <p:childTnLst>
                        <p:par>
                          <p:cTn id="242" fill="hold">
                            <p:stCondLst>
                              <p:cond delay="0"/>
                            </p:stCondLst>
                            <p:childTnLst>
                              <p:par>
                                <p:cTn id="243" presetID="23" presetClass="entr" presetSubtype="32" fill="hold" grpId="0" nodeType="clickEffect">
                                  <p:stCondLst>
                                    <p:cond delay="0"/>
                                  </p:stCondLst>
                                  <p:childTnLst>
                                    <p:set>
                                      <p:cBhvr>
                                        <p:cTn id="244" dur="1" fill="hold">
                                          <p:stCondLst>
                                            <p:cond delay="0"/>
                                          </p:stCondLst>
                                        </p:cTn>
                                        <p:tgtEl>
                                          <p:spTgt spid="596001"/>
                                        </p:tgtEl>
                                        <p:attrNameLst>
                                          <p:attrName>style.visibility</p:attrName>
                                        </p:attrNameLst>
                                      </p:cBhvr>
                                      <p:to>
                                        <p:strVal val="visible"/>
                                      </p:to>
                                    </p:set>
                                    <p:anim calcmode="lin" valueType="num">
                                      <p:cBhvr>
                                        <p:cTn id="245" dur="500" fill="hold"/>
                                        <p:tgtEl>
                                          <p:spTgt spid="596001"/>
                                        </p:tgtEl>
                                        <p:attrNameLst>
                                          <p:attrName>ppt_w</p:attrName>
                                        </p:attrNameLst>
                                      </p:cBhvr>
                                      <p:tavLst>
                                        <p:tav tm="0">
                                          <p:val>
                                            <p:strVal val="4*#ppt_w"/>
                                          </p:val>
                                        </p:tav>
                                        <p:tav tm="100000">
                                          <p:val>
                                            <p:strVal val="#ppt_w"/>
                                          </p:val>
                                        </p:tav>
                                      </p:tavLst>
                                    </p:anim>
                                    <p:anim calcmode="lin" valueType="num">
                                      <p:cBhvr>
                                        <p:cTn id="246" dur="500" fill="hold"/>
                                        <p:tgtEl>
                                          <p:spTgt spid="596001"/>
                                        </p:tgtEl>
                                        <p:attrNameLst>
                                          <p:attrName>ppt_h</p:attrName>
                                        </p:attrNameLst>
                                      </p:cBhvr>
                                      <p:tavLst>
                                        <p:tav tm="0">
                                          <p:val>
                                            <p:strVal val="4*#ppt_h"/>
                                          </p:val>
                                        </p:tav>
                                        <p:tav tm="100000">
                                          <p:val>
                                            <p:strVal val="#ppt_h"/>
                                          </p:val>
                                        </p:tav>
                                      </p:tavLst>
                                    </p:anim>
                                  </p:childTnLst>
                                </p:cTn>
                              </p:par>
                            </p:childTnLst>
                          </p:cTn>
                        </p:par>
                      </p:childTnLst>
                    </p:cTn>
                  </p:par>
                  <p:par>
                    <p:cTn id="247" fill="hold">
                      <p:stCondLst>
                        <p:cond delay="indefinite"/>
                      </p:stCondLst>
                      <p:childTnLst>
                        <p:par>
                          <p:cTn id="248" fill="hold">
                            <p:stCondLst>
                              <p:cond delay="0"/>
                            </p:stCondLst>
                            <p:childTnLst>
                              <p:par>
                                <p:cTn id="249" presetID="23" presetClass="entr" presetSubtype="32" fill="hold" grpId="0" nodeType="clickEffect">
                                  <p:stCondLst>
                                    <p:cond delay="0"/>
                                  </p:stCondLst>
                                  <p:childTnLst>
                                    <p:set>
                                      <p:cBhvr>
                                        <p:cTn id="250" dur="1" fill="hold">
                                          <p:stCondLst>
                                            <p:cond delay="0"/>
                                          </p:stCondLst>
                                        </p:cTn>
                                        <p:tgtEl>
                                          <p:spTgt spid="596002"/>
                                        </p:tgtEl>
                                        <p:attrNameLst>
                                          <p:attrName>style.visibility</p:attrName>
                                        </p:attrNameLst>
                                      </p:cBhvr>
                                      <p:to>
                                        <p:strVal val="visible"/>
                                      </p:to>
                                    </p:set>
                                    <p:anim calcmode="lin" valueType="num">
                                      <p:cBhvr>
                                        <p:cTn id="251" dur="500" fill="hold"/>
                                        <p:tgtEl>
                                          <p:spTgt spid="596002"/>
                                        </p:tgtEl>
                                        <p:attrNameLst>
                                          <p:attrName>ppt_w</p:attrName>
                                        </p:attrNameLst>
                                      </p:cBhvr>
                                      <p:tavLst>
                                        <p:tav tm="0">
                                          <p:val>
                                            <p:strVal val="4*#ppt_w"/>
                                          </p:val>
                                        </p:tav>
                                        <p:tav tm="100000">
                                          <p:val>
                                            <p:strVal val="#ppt_w"/>
                                          </p:val>
                                        </p:tav>
                                      </p:tavLst>
                                    </p:anim>
                                    <p:anim calcmode="lin" valueType="num">
                                      <p:cBhvr>
                                        <p:cTn id="252" dur="500" fill="hold"/>
                                        <p:tgtEl>
                                          <p:spTgt spid="596002"/>
                                        </p:tgtEl>
                                        <p:attrNameLst>
                                          <p:attrName>ppt_h</p:attrName>
                                        </p:attrNameLst>
                                      </p:cBhvr>
                                      <p:tavLst>
                                        <p:tav tm="0">
                                          <p:val>
                                            <p:strVal val="4*#ppt_h"/>
                                          </p:val>
                                        </p:tav>
                                        <p:tav tm="100000">
                                          <p:val>
                                            <p:strVal val="#ppt_h"/>
                                          </p:val>
                                        </p:tav>
                                      </p:tavLst>
                                    </p:anim>
                                  </p:childTnLst>
                                </p:cTn>
                              </p:par>
                            </p:childTnLst>
                          </p:cTn>
                        </p:par>
                      </p:childTnLst>
                    </p:cTn>
                  </p:par>
                  <p:par>
                    <p:cTn id="253" fill="hold">
                      <p:stCondLst>
                        <p:cond delay="indefinite"/>
                      </p:stCondLst>
                      <p:childTnLst>
                        <p:par>
                          <p:cTn id="254" fill="hold">
                            <p:stCondLst>
                              <p:cond delay="0"/>
                            </p:stCondLst>
                            <p:childTnLst>
                              <p:par>
                                <p:cTn id="255" presetID="23" presetClass="entr" presetSubtype="32" fill="hold" grpId="0" nodeType="clickEffect">
                                  <p:stCondLst>
                                    <p:cond delay="0"/>
                                  </p:stCondLst>
                                  <p:childTnLst>
                                    <p:set>
                                      <p:cBhvr>
                                        <p:cTn id="256" dur="1" fill="hold">
                                          <p:stCondLst>
                                            <p:cond delay="0"/>
                                          </p:stCondLst>
                                        </p:cTn>
                                        <p:tgtEl>
                                          <p:spTgt spid="596003"/>
                                        </p:tgtEl>
                                        <p:attrNameLst>
                                          <p:attrName>style.visibility</p:attrName>
                                        </p:attrNameLst>
                                      </p:cBhvr>
                                      <p:to>
                                        <p:strVal val="visible"/>
                                      </p:to>
                                    </p:set>
                                    <p:anim calcmode="lin" valueType="num">
                                      <p:cBhvr>
                                        <p:cTn id="257" dur="500" fill="hold"/>
                                        <p:tgtEl>
                                          <p:spTgt spid="596003"/>
                                        </p:tgtEl>
                                        <p:attrNameLst>
                                          <p:attrName>ppt_w</p:attrName>
                                        </p:attrNameLst>
                                      </p:cBhvr>
                                      <p:tavLst>
                                        <p:tav tm="0">
                                          <p:val>
                                            <p:strVal val="4*#ppt_w"/>
                                          </p:val>
                                        </p:tav>
                                        <p:tav tm="100000">
                                          <p:val>
                                            <p:strVal val="#ppt_w"/>
                                          </p:val>
                                        </p:tav>
                                      </p:tavLst>
                                    </p:anim>
                                    <p:anim calcmode="lin" valueType="num">
                                      <p:cBhvr>
                                        <p:cTn id="258" dur="500" fill="hold"/>
                                        <p:tgtEl>
                                          <p:spTgt spid="596003"/>
                                        </p:tgtEl>
                                        <p:attrNameLst>
                                          <p:attrName>ppt_h</p:attrName>
                                        </p:attrNameLst>
                                      </p:cBhvr>
                                      <p:tavLst>
                                        <p:tav tm="0">
                                          <p:val>
                                            <p:strVal val="4*#ppt_h"/>
                                          </p:val>
                                        </p:tav>
                                        <p:tav tm="100000">
                                          <p:val>
                                            <p:strVal val="#ppt_h"/>
                                          </p:val>
                                        </p:tav>
                                      </p:tavLst>
                                    </p:anim>
                                  </p:childTnLst>
                                </p:cTn>
                              </p:par>
                            </p:childTnLst>
                          </p:cTn>
                        </p:par>
                      </p:childTnLst>
                    </p:cTn>
                  </p:par>
                  <p:par>
                    <p:cTn id="259" fill="hold">
                      <p:stCondLst>
                        <p:cond delay="indefinite"/>
                      </p:stCondLst>
                      <p:childTnLst>
                        <p:par>
                          <p:cTn id="260" fill="hold">
                            <p:stCondLst>
                              <p:cond delay="0"/>
                            </p:stCondLst>
                            <p:childTnLst>
                              <p:par>
                                <p:cTn id="261" presetID="23" presetClass="entr" presetSubtype="32" fill="hold" grpId="0" nodeType="clickEffect">
                                  <p:stCondLst>
                                    <p:cond delay="0"/>
                                  </p:stCondLst>
                                  <p:childTnLst>
                                    <p:set>
                                      <p:cBhvr>
                                        <p:cTn id="262" dur="1" fill="hold">
                                          <p:stCondLst>
                                            <p:cond delay="0"/>
                                          </p:stCondLst>
                                        </p:cTn>
                                        <p:tgtEl>
                                          <p:spTgt spid="596004"/>
                                        </p:tgtEl>
                                        <p:attrNameLst>
                                          <p:attrName>style.visibility</p:attrName>
                                        </p:attrNameLst>
                                      </p:cBhvr>
                                      <p:to>
                                        <p:strVal val="visible"/>
                                      </p:to>
                                    </p:set>
                                    <p:anim calcmode="lin" valueType="num">
                                      <p:cBhvr>
                                        <p:cTn id="263" dur="500" fill="hold"/>
                                        <p:tgtEl>
                                          <p:spTgt spid="596004"/>
                                        </p:tgtEl>
                                        <p:attrNameLst>
                                          <p:attrName>ppt_w</p:attrName>
                                        </p:attrNameLst>
                                      </p:cBhvr>
                                      <p:tavLst>
                                        <p:tav tm="0">
                                          <p:val>
                                            <p:strVal val="4*#ppt_w"/>
                                          </p:val>
                                        </p:tav>
                                        <p:tav tm="100000">
                                          <p:val>
                                            <p:strVal val="#ppt_w"/>
                                          </p:val>
                                        </p:tav>
                                      </p:tavLst>
                                    </p:anim>
                                    <p:anim calcmode="lin" valueType="num">
                                      <p:cBhvr>
                                        <p:cTn id="264" dur="500" fill="hold"/>
                                        <p:tgtEl>
                                          <p:spTgt spid="596004"/>
                                        </p:tgtEl>
                                        <p:attrNameLst>
                                          <p:attrName>ppt_h</p:attrName>
                                        </p:attrNameLst>
                                      </p:cBhvr>
                                      <p:tavLst>
                                        <p:tav tm="0">
                                          <p:val>
                                            <p:strVal val="4*#ppt_h"/>
                                          </p:val>
                                        </p:tav>
                                        <p:tav tm="100000">
                                          <p:val>
                                            <p:strVal val="#ppt_h"/>
                                          </p:val>
                                        </p:tav>
                                      </p:tavLst>
                                    </p:anim>
                                  </p:childTnLst>
                                </p:cTn>
                              </p:par>
                            </p:childTnLst>
                          </p:cTn>
                        </p:par>
                      </p:childTnLst>
                    </p:cTn>
                  </p:par>
                  <p:par>
                    <p:cTn id="265" fill="hold">
                      <p:stCondLst>
                        <p:cond delay="indefinite"/>
                      </p:stCondLst>
                      <p:childTnLst>
                        <p:par>
                          <p:cTn id="266" fill="hold">
                            <p:stCondLst>
                              <p:cond delay="0"/>
                            </p:stCondLst>
                            <p:childTnLst>
                              <p:par>
                                <p:cTn id="267" presetID="23" presetClass="entr" presetSubtype="32" fill="hold" grpId="0" nodeType="clickEffect">
                                  <p:stCondLst>
                                    <p:cond delay="0"/>
                                  </p:stCondLst>
                                  <p:childTnLst>
                                    <p:set>
                                      <p:cBhvr>
                                        <p:cTn id="268" dur="1" fill="hold">
                                          <p:stCondLst>
                                            <p:cond delay="0"/>
                                          </p:stCondLst>
                                        </p:cTn>
                                        <p:tgtEl>
                                          <p:spTgt spid="596005"/>
                                        </p:tgtEl>
                                        <p:attrNameLst>
                                          <p:attrName>style.visibility</p:attrName>
                                        </p:attrNameLst>
                                      </p:cBhvr>
                                      <p:to>
                                        <p:strVal val="visible"/>
                                      </p:to>
                                    </p:set>
                                    <p:anim calcmode="lin" valueType="num">
                                      <p:cBhvr>
                                        <p:cTn id="269" dur="500" fill="hold"/>
                                        <p:tgtEl>
                                          <p:spTgt spid="596005"/>
                                        </p:tgtEl>
                                        <p:attrNameLst>
                                          <p:attrName>ppt_w</p:attrName>
                                        </p:attrNameLst>
                                      </p:cBhvr>
                                      <p:tavLst>
                                        <p:tav tm="0">
                                          <p:val>
                                            <p:strVal val="4*#ppt_w"/>
                                          </p:val>
                                        </p:tav>
                                        <p:tav tm="100000">
                                          <p:val>
                                            <p:strVal val="#ppt_w"/>
                                          </p:val>
                                        </p:tav>
                                      </p:tavLst>
                                    </p:anim>
                                    <p:anim calcmode="lin" valueType="num">
                                      <p:cBhvr>
                                        <p:cTn id="270" dur="500" fill="hold"/>
                                        <p:tgtEl>
                                          <p:spTgt spid="596005"/>
                                        </p:tgtEl>
                                        <p:attrNameLst>
                                          <p:attrName>ppt_h</p:attrName>
                                        </p:attrNameLst>
                                      </p:cBhvr>
                                      <p:tavLst>
                                        <p:tav tm="0">
                                          <p:val>
                                            <p:strVal val="4*#ppt_h"/>
                                          </p:val>
                                        </p:tav>
                                        <p:tav tm="100000">
                                          <p:val>
                                            <p:strVal val="#ppt_h"/>
                                          </p:val>
                                        </p:tav>
                                      </p:tavLst>
                                    </p:anim>
                                  </p:childTnLst>
                                </p:cTn>
                              </p:par>
                            </p:childTnLst>
                          </p:cTn>
                        </p:par>
                      </p:childTnLst>
                    </p:cTn>
                  </p:par>
                  <p:par>
                    <p:cTn id="271" fill="hold">
                      <p:stCondLst>
                        <p:cond delay="indefinite"/>
                      </p:stCondLst>
                      <p:childTnLst>
                        <p:par>
                          <p:cTn id="272" fill="hold">
                            <p:stCondLst>
                              <p:cond delay="0"/>
                            </p:stCondLst>
                            <p:childTnLst>
                              <p:par>
                                <p:cTn id="273" presetID="7" presetClass="entr" presetSubtype="2" fill="hold" nodeType="clickEffect">
                                  <p:stCondLst>
                                    <p:cond delay="0"/>
                                  </p:stCondLst>
                                  <p:childTnLst>
                                    <p:set>
                                      <p:cBhvr>
                                        <p:cTn id="274" dur="1" fill="hold">
                                          <p:stCondLst>
                                            <p:cond delay="0"/>
                                          </p:stCondLst>
                                        </p:cTn>
                                        <p:tgtEl>
                                          <p:spTgt spid="88"/>
                                        </p:tgtEl>
                                        <p:attrNameLst>
                                          <p:attrName>style.visibility</p:attrName>
                                        </p:attrNameLst>
                                      </p:cBhvr>
                                      <p:to>
                                        <p:strVal val="visible"/>
                                      </p:to>
                                    </p:set>
                                    <p:anim calcmode="lin" valueType="num">
                                      <p:cBhvr additive="base">
                                        <p:cTn id="275" dur="5000" fill="hold"/>
                                        <p:tgtEl>
                                          <p:spTgt spid="88"/>
                                        </p:tgtEl>
                                        <p:attrNameLst>
                                          <p:attrName>ppt_x</p:attrName>
                                        </p:attrNameLst>
                                      </p:cBhvr>
                                      <p:tavLst>
                                        <p:tav tm="0">
                                          <p:val>
                                            <p:strVal val="1+#ppt_w/2"/>
                                          </p:val>
                                        </p:tav>
                                        <p:tav tm="100000">
                                          <p:val>
                                            <p:strVal val="#ppt_x"/>
                                          </p:val>
                                        </p:tav>
                                      </p:tavLst>
                                    </p:anim>
                                    <p:anim calcmode="lin" valueType="num">
                                      <p:cBhvr additive="base">
                                        <p:cTn id="276" dur="5000" fill="hold"/>
                                        <p:tgtEl>
                                          <p:spTgt spid="88"/>
                                        </p:tgtEl>
                                        <p:attrNameLst>
                                          <p:attrName>ppt_y</p:attrName>
                                        </p:attrNameLst>
                                      </p:cBhvr>
                                      <p:tavLst>
                                        <p:tav tm="0">
                                          <p:val>
                                            <p:strVal val="#ppt_y"/>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presetID="1" presetClass="entr" presetSubtype="0" fill="hold" grpId="0" nodeType="clickEffect">
                                  <p:stCondLst>
                                    <p:cond delay="0"/>
                                  </p:stCondLst>
                                  <p:childTnLst>
                                    <p:set>
                                      <p:cBhvr>
                                        <p:cTn id="280" dur="1" fill="hold">
                                          <p:stCondLst>
                                            <p:cond delay="0"/>
                                          </p:stCondLst>
                                        </p:cTn>
                                        <p:tgtEl>
                                          <p:spTgt spid="91"/>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5970" grpId="0" animBg="1"/>
      <p:bldP spid="595971" grpId="0" animBg="1"/>
      <p:bldP spid="595972" grpId="0" animBg="1"/>
      <p:bldP spid="595973" grpId="0" animBg="1"/>
      <p:bldP spid="595974" grpId="0" animBg="1"/>
      <p:bldP spid="595975" grpId="0" animBg="1"/>
      <p:bldP spid="595976" grpId="0" animBg="1"/>
      <p:bldP spid="595977" grpId="0" animBg="1"/>
      <p:bldP spid="595978" grpId="0" animBg="1"/>
      <p:bldP spid="595979" grpId="0" animBg="1"/>
      <p:bldP spid="595980" grpId="0" animBg="1"/>
      <p:bldP spid="595981" grpId="0" animBg="1"/>
      <p:bldP spid="595982" grpId="0" animBg="1"/>
      <p:bldP spid="595983" grpId="0" animBg="1"/>
      <p:bldP spid="595984" grpId="0" animBg="1"/>
      <p:bldP spid="595985" grpId="0" animBg="1"/>
      <p:bldP spid="595986" grpId="0" animBg="1"/>
      <p:bldP spid="595987" grpId="0" animBg="1"/>
      <p:bldP spid="595988" grpId="0" animBg="1"/>
      <p:bldP spid="595989" grpId="0" animBg="1"/>
      <p:bldP spid="595990" grpId="0" animBg="1"/>
      <p:bldP spid="595991" grpId="0" animBg="1"/>
      <p:bldP spid="595992" grpId="0" animBg="1"/>
      <p:bldP spid="595993" grpId="0" animBg="1"/>
      <p:bldP spid="595994" grpId="0" animBg="1"/>
      <p:bldP spid="595995" grpId="0" animBg="1"/>
      <p:bldP spid="595996" grpId="0" animBg="1"/>
      <p:bldP spid="595997" grpId="0" animBg="1"/>
      <p:bldP spid="595998" grpId="0" animBg="1"/>
      <p:bldP spid="595999" grpId="0" animBg="1"/>
      <p:bldP spid="596000" grpId="0" animBg="1"/>
      <p:bldP spid="596001" grpId="0" animBg="1"/>
      <p:bldP spid="596002" grpId="0" animBg="1"/>
      <p:bldP spid="596003" grpId="0" animBg="1"/>
      <p:bldP spid="596004" grpId="0" animBg="1"/>
      <p:bldP spid="596005" grpId="0" animBg="1"/>
      <p:bldP spid="8" grpId="0" animBg="1"/>
      <p:bldP spid="9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2"/>
          <p:cNvSpPr>
            <a:spLocks noChangeArrowheads="1"/>
          </p:cNvSpPr>
          <p:nvPr/>
        </p:nvSpPr>
        <p:spPr bwMode="auto">
          <a:xfrm>
            <a:off x="3395663" y="2278063"/>
            <a:ext cx="5195887" cy="3154362"/>
          </a:xfrm>
          <a:prstGeom prst="rect">
            <a:avLst/>
          </a:prstGeom>
          <a:solidFill>
            <a:schemeClr val="bg1"/>
          </a:solidFill>
          <a:ln w="9525">
            <a:solidFill>
              <a:schemeClr val="tx1"/>
            </a:solidFill>
            <a:miter lim="800000"/>
            <a:headEnd/>
            <a:tailEnd/>
          </a:ln>
          <a:effectLst/>
        </p:spPr>
        <p:txBody>
          <a:bodyPr wrap="none" anchor="ctr"/>
          <a:lstStyle/>
          <a:p>
            <a:pPr algn="ctr"/>
            <a:r>
              <a:rPr lang="en-US" sz="2400" b="0">
                <a:solidFill>
                  <a:srgbClr val="000000"/>
                </a:solidFill>
                <a:latin typeface="Times New Roman" pitchFamily="18" charset="0"/>
              </a:rPr>
              <a:t>         </a:t>
            </a:r>
          </a:p>
        </p:txBody>
      </p:sp>
      <p:sp>
        <p:nvSpPr>
          <p:cNvPr id="596995" name="Line 3"/>
          <p:cNvSpPr>
            <a:spLocks noChangeShapeType="1"/>
          </p:cNvSpPr>
          <p:nvPr/>
        </p:nvSpPr>
        <p:spPr bwMode="auto">
          <a:xfrm>
            <a:off x="3395663" y="3854450"/>
            <a:ext cx="5195887"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6" name="Line 4"/>
          <p:cNvSpPr>
            <a:spLocks noChangeShapeType="1"/>
          </p:cNvSpPr>
          <p:nvPr/>
        </p:nvSpPr>
        <p:spPr bwMode="auto">
          <a:xfrm>
            <a:off x="5994400" y="2184400"/>
            <a:ext cx="0" cy="32480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7" name="Line 5"/>
          <p:cNvSpPr>
            <a:spLocks noChangeShapeType="1"/>
          </p:cNvSpPr>
          <p:nvPr/>
        </p:nvSpPr>
        <p:spPr bwMode="auto">
          <a:xfrm flipV="1">
            <a:off x="3395663" y="2278063"/>
            <a:ext cx="2598737" cy="12049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8" name="Line 6"/>
          <p:cNvSpPr>
            <a:spLocks noChangeShapeType="1"/>
          </p:cNvSpPr>
          <p:nvPr/>
        </p:nvSpPr>
        <p:spPr bwMode="auto">
          <a:xfrm flipV="1">
            <a:off x="3395663" y="2278063"/>
            <a:ext cx="2598737" cy="8350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6999" name="Line 7"/>
          <p:cNvSpPr>
            <a:spLocks noChangeShapeType="1"/>
          </p:cNvSpPr>
          <p:nvPr/>
        </p:nvSpPr>
        <p:spPr bwMode="auto">
          <a:xfrm flipV="1">
            <a:off x="3395663" y="2278063"/>
            <a:ext cx="2598737" cy="46196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0" name="Line 8"/>
          <p:cNvSpPr>
            <a:spLocks noChangeShapeType="1"/>
          </p:cNvSpPr>
          <p:nvPr/>
        </p:nvSpPr>
        <p:spPr bwMode="auto">
          <a:xfrm flipH="1" flipV="1">
            <a:off x="3520218" y="3418420"/>
            <a:ext cx="2474182" cy="201400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1" name="Line 9"/>
          <p:cNvSpPr>
            <a:spLocks noChangeShapeType="1"/>
          </p:cNvSpPr>
          <p:nvPr/>
        </p:nvSpPr>
        <p:spPr bwMode="auto">
          <a:xfrm flipH="1" flipV="1">
            <a:off x="3882938" y="2952642"/>
            <a:ext cx="2017799" cy="238770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2" name="Line 10"/>
          <p:cNvSpPr>
            <a:spLocks noChangeShapeType="1"/>
          </p:cNvSpPr>
          <p:nvPr/>
        </p:nvSpPr>
        <p:spPr bwMode="auto">
          <a:xfrm flipH="1" flipV="1">
            <a:off x="4706620" y="2506097"/>
            <a:ext cx="1287779" cy="292632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03" name="Line 11"/>
          <p:cNvSpPr>
            <a:spLocks noChangeShapeType="1"/>
          </p:cNvSpPr>
          <p:nvPr/>
        </p:nvSpPr>
        <p:spPr bwMode="auto">
          <a:xfrm>
            <a:off x="3338513" y="3482975"/>
            <a:ext cx="9366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4" name="Line 12"/>
          <p:cNvSpPr>
            <a:spLocks noChangeShapeType="1"/>
          </p:cNvSpPr>
          <p:nvPr/>
        </p:nvSpPr>
        <p:spPr bwMode="auto">
          <a:xfrm>
            <a:off x="3348038" y="3113088"/>
            <a:ext cx="93662"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5" name="Line 13"/>
          <p:cNvSpPr>
            <a:spLocks noChangeShapeType="1"/>
          </p:cNvSpPr>
          <p:nvPr/>
        </p:nvSpPr>
        <p:spPr bwMode="auto">
          <a:xfrm>
            <a:off x="3360738" y="2740025"/>
            <a:ext cx="92075"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7006" name="Text Box 14"/>
          <p:cNvSpPr txBox="1">
            <a:spLocks noChangeArrowheads="1"/>
          </p:cNvSpPr>
          <p:nvPr/>
        </p:nvSpPr>
        <p:spPr bwMode="auto">
          <a:xfrm>
            <a:off x="3094038" y="3298825"/>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7007" name="Text Box 15"/>
          <p:cNvSpPr txBox="1">
            <a:spLocks noChangeArrowheads="1"/>
          </p:cNvSpPr>
          <p:nvPr/>
        </p:nvSpPr>
        <p:spPr bwMode="auto">
          <a:xfrm>
            <a:off x="3094038" y="2925763"/>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7008" name="Text Box 16"/>
          <p:cNvSpPr txBox="1">
            <a:spLocks noChangeArrowheads="1"/>
          </p:cNvSpPr>
          <p:nvPr/>
        </p:nvSpPr>
        <p:spPr bwMode="auto">
          <a:xfrm>
            <a:off x="3094038" y="2555875"/>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09" name="Text Box 17"/>
          <p:cNvSpPr txBox="1">
            <a:spLocks noChangeArrowheads="1"/>
          </p:cNvSpPr>
          <p:nvPr/>
        </p:nvSpPr>
        <p:spPr bwMode="auto">
          <a:xfrm>
            <a:off x="3094038" y="218440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nvGrpSpPr>
          <p:cNvPr id="2" name="Group 18"/>
          <p:cNvGrpSpPr>
            <a:grpSpLocks/>
          </p:cNvGrpSpPr>
          <p:nvPr/>
        </p:nvGrpSpPr>
        <p:grpSpPr bwMode="auto">
          <a:xfrm>
            <a:off x="4044950" y="3808413"/>
            <a:ext cx="1276350" cy="92075"/>
            <a:chOff x="1872" y="1944"/>
            <a:chExt cx="660" cy="48"/>
          </a:xfrm>
        </p:grpSpPr>
        <p:sp>
          <p:nvSpPr>
            <p:cNvPr id="597011" name="Line 19"/>
            <p:cNvSpPr>
              <a:spLocks noChangeShapeType="1"/>
            </p:cNvSpPr>
            <p:nvPr/>
          </p:nvSpPr>
          <p:spPr bwMode="auto">
            <a:xfrm>
              <a:off x="187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12" name="Line 20"/>
            <p:cNvSpPr>
              <a:spLocks noChangeShapeType="1"/>
            </p:cNvSpPr>
            <p:nvPr/>
          </p:nvSpPr>
          <p:spPr bwMode="auto">
            <a:xfrm>
              <a:off x="220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13" name="Line 21"/>
            <p:cNvSpPr>
              <a:spLocks noChangeShapeType="1"/>
            </p:cNvSpPr>
            <p:nvPr/>
          </p:nvSpPr>
          <p:spPr bwMode="auto">
            <a:xfrm>
              <a:off x="253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3" name="Group 22"/>
          <p:cNvGrpSpPr>
            <a:grpSpLocks/>
          </p:cNvGrpSpPr>
          <p:nvPr/>
        </p:nvGrpSpPr>
        <p:grpSpPr bwMode="auto">
          <a:xfrm>
            <a:off x="3968750" y="3825882"/>
            <a:ext cx="2128838" cy="344947"/>
            <a:chOff x="1775" y="1903"/>
            <a:chExt cx="1102" cy="179"/>
          </a:xfrm>
        </p:grpSpPr>
        <p:sp>
          <p:nvSpPr>
            <p:cNvPr id="597015" name="Text Box 23"/>
            <p:cNvSpPr txBox="1">
              <a:spLocks noChangeArrowheads="1"/>
            </p:cNvSpPr>
            <p:nvPr/>
          </p:nvSpPr>
          <p:spPr bwMode="auto">
            <a:xfrm>
              <a:off x="1775" y="1919"/>
              <a:ext cx="142"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1</a:t>
              </a:r>
            </a:p>
          </p:txBody>
        </p:sp>
        <p:sp>
          <p:nvSpPr>
            <p:cNvPr id="597016" name="Text Box 24"/>
            <p:cNvSpPr txBox="1">
              <a:spLocks noChangeArrowheads="1"/>
            </p:cNvSpPr>
            <p:nvPr/>
          </p:nvSpPr>
          <p:spPr bwMode="auto">
            <a:xfrm>
              <a:off x="2082" y="1920"/>
              <a:ext cx="142"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7017" name="Text Box 25"/>
            <p:cNvSpPr txBox="1">
              <a:spLocks noChangeArrowheads="1"/>
            </p:cNvSpPr>
            <p:nvPr/>
          </p:nvSpPr>
          <p:spPr bwMode="auto">
            <a:xfrm>
              <a:off x="2388" y="1923"/>
              <a:ext cx="142" cy="159"/>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3</a:t>
              </a:r>
            </a:p>
          </p:txBody>
        </p:sp>
        <p:sp>
          <p:nvSpPr>
            <p:cNvPr id="597018" name="Text Box 26"/>
            <p:cNvSpPr txBox="1">
              <a:spLocks noChangeArrowheads="1"/>
            </p:cNvSpPr>
            <p:nvPr/>
          </p:nvSpPr>
          <p:spPr bwMode="auto">
            <a:xfrm>
              <a:off x="2735" y="1903"/>
              <a:ext cx="142"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sp>
        <p:nvSpPr>
          <p:cNvPr id="597019" name="Oval 27"/>
          <p:cNvSpPr>
            <a:spLocks noChangeArrowheads="1"/>
          </p:cNvSpPr>
          <p:nvPr/>
        </p:nvSpPr>
        <p:spPr bwMode="auto">
          <a:xfrm>
            <a:off x="3327400" y="3808413"/>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0" name="Oval 28"/>
          <p:cNvSpPr>
            <a:spLocks noChangeArrowheads="1"/>
          </p:cNvSpPr>
          <p:nvPr/>
        </p:nvSpPr>
        <p:spPr bwMode="auto">
          <a:xfrm>
            <a:off x="3473451" y="3375819"/>
            <a:ext cx="93663" cy="93663"/>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1" name="Oval 29"/>
          <p:cNvSpPr>
            <a:spLocks noChangeArrowheads="1"/>
          </p:cNvSpPr>
          <p:nvPr/>
        </p:nvSpPr>
        <p:spPr bwMode="auto">
          <a:xfrm>
            <a:off x="3852865" y="2905125"/>
            <a:ext cx="90487" cy="9048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2" name="Oval 30"/>
          <p:cNvSpPr>
            <a:spLocks noChangeArrowheads="1"/>
          </p:cNvSpPr>
          <p:nvPr/>
        </p:nvSpPr>
        <p:spPr bwMode="auto">
          <a:xfrm>
            <a:off x="4637088" y="2451100"/>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3" name="Oval 31"/>
          <p:cNvSpPr>
            <a:spLocks noChangeArrowheads="1"/>
          </p:cNvSpPr>
          <p:nvPr/>
        </p:nvSpPr>
        <p:spPr bwMode="auto">
          <a:xfrm>
            <a:off x="5946775" y="2241550"/>
            <a:ext cx="92075"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24" name="Arc 32"/>
          <p:cNvSpPr>
            <a:spLocks/>
          </p:cNvSpPr>
          <p:nvPr/>
        </p:nvSpPr>
        <p:spPr bwMode="auto">
          <a:xfrm rot="531138" flipH="1">
            <a:off x="3509963" y="2136775"/>
            <a:ext cx="2952750" cy="1933575"/>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4" name="Group 33"/>
          <p:cNvGrpSpPr>
            <a:grpSpLocks/>
          </p:cNvGrpSpPr>
          <p:nvPr/>
        </p:nvGrpSpPr>
        <p:grpSpPr bwMode="auto">
          <a:xfrm>
            <a:off x="8532813" y="2717801"/>
            <a:ext cx="117475" cy="787450"/>
            <a:chOff x="1602" y="1488"/>
            <a:chExt cx="60" cy="407"/>
          </a:xfrm>
        </p:grpSpPr>
        <p:sp>
          <p:nvSpPr>
            <p:cNvPr id="597026" name="Line 34"/>
            <p:cNvSpPr>
              <a:spLocks noChangeShapeType="1"/>
            </p:cNvSpPr>
            <p:nvPr/>
          </p:nvSpPr>
          <p:spPr bwMode="auto">
            <a:xfrm>
              <a:off x="1602" y="1895"/>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7027" name="Line 35"/>
            <p:cNvSpPr>
              <a:spLocks noChangeShapeType="1"/>
            </p:cNvSpPr>
            <p:nvPr/>
          </p:nvSpPr>
          <p:spPr bwMode="auto">
            <a:xfrm>
              <a:off x="1608" y="1698"/>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7028" name="Line 36"/>
            <p:cNvSpPr>
              <a:spLocks noChangeShapeType="1"/>
            </p:cNvSpPr>
            <p:nvPr/>
          </p:nvSpPr>
          <p:spPr bwMode="auto">
            <a:xfrm>
              <a:off x="1614" y="1488"/>
              <a:ext cx="48" cy="0"/>
            </a:xfrm>
            <a:prstGeom prst="line">
              <a:avLst/>
            </a:prstGeom>
            <a:noFill/>
            <a:ln w="9525">
              <a:solidFill>
                <a:schemeClr val="tx1"/>
              </a:solidFill>
              <a:round/>
              <a:headEnd/>
              <a:tailEnd/>
            </a:ln>
            <a:effectLst/>
          </p:spPr>
          <p:txBody>
            <a:bodyPr/>
            <a:lstStyle/>
            <a:p>
              <a:endParaRPr lang="en-US">
                <a:solidFill>
                  <a:srgbClr val="000000"/>
                </a:solidFill>
              </a:endParaRPr>
            </a:p>
          </p:txBody>
        </p:sp>
      </p:grpSp>
      <p:grpSp>
        <p:nvGrpSpPr>
          <p:cNvPr id="5" name="Group 37"/>
          <p:cNvGrpSpPr>
            <a:grpSpLocks/>
          </p:cNvGrpSpPr>
          <p:nvPr/>
        </p:nvGrpSpPr>
        <p:grpSpPr bwMode="auto">
          <a:xfrm>
            <a:off x="8532797" y="2149477"/>
            <a:ext cx="296062" cy="1486900"/>
            <a:chOff x="4368" y="1152"/>
            <a:chExt cx="152" cy="769"/>
          </a:xfrm>
        </p:grpSpPr>
        <p:sp>
          <p:nvSpPr>
            <p:cNvPr id="597030" name="Text Box 38"/>
            <p:cNvSpPr txBox="1">
              <a:spLocks noChangeArrowheads="1"/>
            </p:cNvSpPr>
            <p:nvPr/>
          </p:nvSpPr>
          <p:spPr bwMode="auto">
            <a:xfrm>
              <a:off x="4376" y="1763"/>
              <a:ext cx="140"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1</a:t>
              </a:r>
            </a:p>
          </p:txBody>
        </p:sp>
        <p:sp>
          <p:nvSpPr>
            <p:cNvPr id="597031" name="Text Box 39"/>
            <p:cNvSpPr txBox="1">
              <a:spLocks noChangeArrowheads="1"/>
            </p:cNvSpPr>
            <p:nvPr/>
          </p:nvSpPr>
          <p:spPr bwMode="auto">
            <a:xfrm>
              <a:off x="4380" y="1572"/>
              <a:ext cx="140" cy="158"/>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2</a:t>
              </a:r>
            </a:p>
          </p:txBody>
        </p:sp>
        <p:sp>
          <p:nvSpPr>
            <p:cNvPr id="597032" name="Text Box 40"/>
            <p:cNvSpPr txBox="1">
              <a:spLocks noChangeArrowheads="1"/>
            </p:cNvSpPr>
            <p:nvPr/>
          </p:nvSpPr>
          <p:spPr bwMode="auto">
            <a:xfrm>
              <a:off x="4368" y="1343"/>
              <a:ext cx="140" cy="158"/>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33" name="Text Box 41"/>
            <p:cNvSpPr txBox="1">
              <a:spLocks noChangeArrowheads="1"/>
            </p:cNvSpPr>
            <p:nvPr/>
          </p:nvSpPr>
          <p:spPr bwMode="auto">
            <a:xfrm>
              <a:off x="4368" y="1152"/>
              <a:ext cx="141" cy="158"/>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grpSp>
        <p:nvGrpSpPr>
          <p:cNvPr id="6" name="Group 42"/>
          <p:cNvGrpSpPr>
            <a:grpSpLocks/>
          </p:cNvGrpSpPr>
          <p:nvPr/>
        </p:nvGrpSpPr>
        <p:grpSpPr bwMode="auto">
          <a:xfrm>
            <a:off x="6515100" y="3770313"/>
            <a:ext cx="2122488" cy="358775"/>
            <a:chOff x="3261" y="1966"/>
            <a:chExt cx="1846" cy="313"/>
          </a:xfrm>
        </p:grpSpPr>
        <p:sp>
          <p:nvSpPr>
            <p:cNvPr id="597035" name="Oval 43"/>
            <p:cNvSpPr>
              <a:spLocks noChangeArrowheads="1"/>
            </p:cNvSpPr>
            <p:nvPr/>
          </p:nvSpPr>
          <p:spPr bwMode="auto">
            <a:xfrm>
              <a:off x="5026" y="2000"/>
              <a:ext cx="81" cy="8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7" name="Group 44"/>
            <p:cNvGrpSpPr>
              <a:grpSpLocks/>
            </p:cNvGrpSpPr>
            <p:nvPr/>
          </p:nvGrpSpPr>
          <p:grpSpPr bwMode="auto">
            <a:xfrm rot="33623">
              <a:off x="3455" y="2016"/>
              <a:ext cx="1037" cy="74"/>
              <a:chOff x="1872" y="1944"/>
              <a:chExt cx="660" cy="48"/>
            </a:xfrm>
          </p:grpSpPr>
          <p:sp>
            <p:nvSpPr>
              <p:cNvPr id="597037" name="Line 45"/>
              <p:cNvSpPr>
                <a:spLocks noChangeShapeType="1"/>
              </p:cNvSpPr>
              <p:nvPr/>
            </p:nvSpPr>
            <p:spPr bwMode="auto">
              <a:xfrm>
                <a:off x="187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38" name="Line 46"/>
              <p:cNvSpPr>
                <a:spLocks noChangeShapeType="1"/>
              </p:cNvSpPr>
              <p:nvPr/>
            </p:nvSpPr>
            <p:spPr bwMode="auto">
              <a:xfrm>
                <a:off x="220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7039" name="Line 47"/>
              <p:cNvSpPr>
                <a:spLocks noChangeShapeType="1"/>
              </p:cNvSpPr>
              <p:nvPr/>
            </p:nvSpPr>
            <p:spPr bwMode="auto">
              <a:xfrm>
                <a:off x="2532" y="1944"/>
                <a:ext cx="0"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8" name="Group 48"/>
            <p:cNvGrpSpPr>
              <a:grpSpLocks/>
            </p:cNvGrpSpPr>
            <p:nvPr/>
          </p:nvGrpSpPr>
          <p:grpSpPr bwMode="auto">
            <a:xfrm rot="101301">
              <a:off x="3261" y="1966"/>
              <a:ext cx="1754" cy="313"/>
              <a:chOff x="1774" y="1902"/>
              <a:chExt cx="1044" cy="186"/>
            </a:xfrm>
          </p:grpSpPr>
          <p:sp>
            <p:nvSpPr>
              <p:cNvPr id="597041" name="Text Box 49"/>
              <p:cNvSpPr txBox="1">
                <a:spLocks noChangeArrowheads="1"/>
              </p:cNvSpPr>
              <p:nvPr/>
            </p:nvSpPr>
            <p:spPr bwMode="auto">
              <a:xfrm>
                <a:off x="1774" y="1931"/>
                <a:ext cx="142" cy="157"/>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7042" name="Text Box 50"/>
              <p:cNvSpPr txBox="1">
                <a:spLocks noChangeArrowheads="1"/>
              </p:cNvSpPr>
              <p:nvPr/>
            </p:nvSpPr>
            <p:spPr bwMode="auto">
              <a:xfrm>
                <a:off x="2083" y="1919"/>
                <a:ext cx="142" cy="159"/>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2</a:t>
                </a:r>
              </a:p>
            </p:txBody>
          </p:sp>
          <p:sp>
            <p:nvSpPr>
              <p:cNvPr id="597043" name="Text Box 51"/>
              <p:cNvSpPr txBox="1">
                <a:spLocks noChangeArrowheads="1"/>
              </p:cNvSpPr>
              <p:nvPr/>
            </p:nvSpPr>
            <p:spPr bwMode="auto">
              <a:xfrm>
                <a:off x="2388" y="1906"/>
                <a:ext cx="141" cy="159"/>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7044" name="Text Box 52"/>
              <p:cNvSpPr txBox="1">
                <a:spLocks noChangeArrowheads="1"/>
              </p:cNvSpPr>
              <p:nvPr/>
            </p:nvSpPr>
            <p:spPr bwMode="auto">
              <a:xfrm>
                <a:off x="2722" y="1902"/>
                <a:ext cx="96" cy="158"/>
              </a:xfrm>
              <a:prstGeom prst="rect">
                <a:avLst/>
              </a:prstGeom>
              <a:noFill/>
              <a:ln w="9525">
                <a:noFill/>
                <a:miter lim="800000"/>
                <a:headEnd/>
                <a:tailEnd/>
              </a:ln>
              <a:effectLst/>
            </p:spPr>
            <p:txBody>
              <a:bodyPr wrap="none">
                <a:spAutoFit/>
              </a:bodyPr>
              <a:lstStyle/>
              <a:p>
                <a:endParaRPr lang="en-US" sz="1400">
                  <a:solidFill>
                    <a:srgbClr val="000000"/>
                  </a:solidFill>
                  <a:latin typeface="Times New Roman" pitchFamily="18" charset="0"/>
                </a:endParaRPr>
              </a:p>
            </p:txBody>
          </p:sp>
        </p:grpSp>
      </p:grpSp>
      <p:sp>
        <p:nvSpPr>
          <p:cNvPr id="597045" name="Line 53"/>
          <p:cNvSpPr>
            <a:spLocks noChangeShapeType="1"/>
          </p:cNvSpPr>
          <p:nvPr/>
        </p:nvSpPr>
        <p:spPr bwMode="auto">
          <a:xfrm>
            <a:off x="5994400" y="2329040"/>
            <a:ext cx="2592108" cy="117616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6" name="Line 54"/>
          <p:cNvSpPr>
            <a:spLocks noChangeShapeType="1"/>
          </p:cNvSpPr>
          <p:nvPr/>
        </p:nvSpPr>
        <p:spPr bwMode="auto">
          <a:xfrm>
            <a:off x="5994400" y="2278063"/>
            <a:ext cx="2599134" cy="83974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7" name="Line 55"/>
          <p:cNvSpPr>
            <a:spLocks noChangeShapeType="1"/>
          </p:cNvSpPr>
          <p:nvPr/>
        </p:nvSpPr>
        <p:spPr bwMode="auto">
          <a:xfrm>
            <a:off x="5994400" y="2278063"/>
            <a:ext cx="2597150" cy="44123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8" name="Line 56"/>
          <p:cNvSpPr>
            <a:spLocks noChangeShapeType="1"/>
          </p:cNvSpPr>
          <p:nvPr/>
        </p:nvSpPr>
        <p:spPr bwMode="auto">
          <a:xfrm flipV="1">
            <a:off x="5994400" y="3438612"/>
            <a:ext cx="2446069" cy="19938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49" name="Line 57"/>
          <p:cNvSpPr>
            <a:spLocks noChangeShapeType="1"/>
          </p:cNvSpPr>
          <p:nvPr/>
        </p:nvSpPr>
        <p:spPr bwMode="auto">
          <a:xfrm flipV="1">
            <a:off x="5994400" y="2968059"/>
            <a:ext cx="2110604" cy="246436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50" name="Line 58"/>
          <p:cNvSpPr>
            <a:spLocks noChangeShapeType="1"/>
          </p:cNvSpPr>
          <p:nvPr/>
        </p:nvSpPr>
        <p:spPr bwMode="auto">
          <a:xfrm flipV="1">
            <a:off x="5971130" y="2517775"/>
            <a:ext cx="1362772" cy="29146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7051" name="Oval 59"/>
          <p:cNvSpPr>
            <a:spLocks noChangeArrowheads="1"/>
          </p:cNvSpPr>
          <p:nvPr/>
        </p:nvSpPr>
        <p:spPr bwMode="auto">
          <a:xfrm>
            <a:off x="7292975" y="2462213"/>
            <a:ext cx="92075" cy="9366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2" name="Oval 60"/>
          <p:cNvSpPr>
            <a:spLocks noChangeArrowheads="1"/>
          </p:cNvSpPr>
          <p:nvPr/>
        </p:nvSpPr>
        <p:spPr bwMode="auto">
          <a:xfrm>
            <a:off x="8034338" y="2925763"/>
            <a:ext cx="93662" cy="93662"/>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3" name="Oval 61"/>
          <p:cNvSpPr>
            <a:spLocks noChangeArrowheads="1"/>
          </p:cNvSpPr>
          <p:nvPr/>
        </p:nvSpPr>
        <p:spPr bwMode="auto">
          <a:xfrm>
            <a:off x="8407400" y="3390900"/>
            <a:ext cx="90488" cy="9207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7054" name="Arc 62"/>
          <p:cNvSpPr>
            <a:spLocks/>
          </p:cNvSpPr>
          <p:nvPr/>
        </p:nvSpPr>
        <p:spPr bwMode="auto">
          <a:xfrm rot="-531138">
            <a:off x="5494338" y="2149475"/>
            <a:ext cx="2954337" cy="1931988"/>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9" name="Group 63"/>
          <p:cNvGrpSpPr>
            <a:grpSpLocks/>
          </p:cNvGrpSpPr>
          <p:nvPr/>
        </p:nvGrpSpPr>
        <p:grpSpPr bwMode="auto">
          <a:xfrm>
            <a:off x="3097213" y="3716338"/>
            <a:ext cx="5894387" cy="366712"/>
            <a:chOff x="1296" y="1872"/>
            <a:chExt cx="3106" cy="229"/>
          </a:xfrm>
        </p:grpSpPr>
        <p:sp>
          <p:nvSpPr>
            <p:cNvPr id="597056" name="Text Box 64"/>
            <p:cNvSpPr txBox="1">
              <a:spLocks noChangeArrowheads="1"/>
            </p:cNvSpPr>
            <p:nvPr/>
          </p:nvSpPr>
          <p:spPr bwMode="auto">
            <a:xfrm>
              <a:off x="1296" y="1872"/>
              <a:ext cx="184" cy="229"/>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a:t>
              </a:r>
            </a:p>
          </p:txBody>
        </p:sp>
        <p:sp>
          <p:nvSpPr>
            <p:cNvPr id="597057" name="Text Box 65"/>
            <p:cNvSpPr txBox="1">
              <a:spLocks noChangeArrowheads="1"/>
            </p:cNvSpPr>
            <p:nvPr/>
          </p:nvSpPr>
          <p:spPr bwMode="auto">
            <a:xfrm>
              <a:off x="4224" y="1872"/>
              <a:ext cx="178" cy="229"/>
            </a:xfrm>
            <a:prstGeom prst="rect">
              <a:avLst/>
            </a:prstGeom>
            <a:noFill/>
            <a:ln w="9525">
              <a:noFill/>
              <a:miter lim="800000"/>
              <a:headEnd/>
              <a:tailEnd/>
            </a:ln>
            <a:effectLst/>
          </p:spPr>
          <p:txBody>
            <a:bodyPr wrap="none">
              <a:spAutoFit/>
            </a:bodyPr>
            <a:lstStyle/>
            <a:p>
              <a:r>
                <a:rPr lang="en-US" sz="1800" b="0" dirty="0">
                  <a:solidFill>
                    <a:srgbClr val="000000"/>
                  </a:solidFill>
                  <a:latin typeface="Times New Roman" pitchFamily="18" charset="0"/>
                </a:rPr>
                <a:t>B</a:t>
              </a:r>
            </a:p>
          </p:txBody>
        </p:sp>
      </p:grpSp>
      <p:grpSp>
        <p:nvGrpSpPr>
          <p:cNvPr id="10" name="Group 66"/>
          <p:cNvGrpSpPr>
            <a:grpSpLocks/>
          </p:cNvGrpSpPr>
          <p:nvPr/>
        </p:nvGrpSpPr>
        <p:grpSpPr bwMode="auto">
          <a:xfrm>
            <a:off x="5867400" y="1992313"/>
            <a:ext cx="417513" cy="3798887"/>
            <a:chOff x="2772" y="912"/>
            <a:chExt cx="216" cy="2019"/>
          </a:xfrm>
        </p:grpSpPr>
        <p:sp>
          <p:nvSpPr>
            <p:cNvPr id="597059" name="Text Box 67"/>
            <p:cNvSpPr txBox="1">
              <a:spLocks noChangeArrowheads="1"/>
            </p:cNvSpPr>
            <p:nvPr/>
          </p:nvSpPr>
          <p:spPr bwMode="auto">
            <a:xfrm>
              <a:off x="2784" y="2736"/>
              <a:ext cx="204" cy="195"/>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 C</a:t>
              </a:r>
            </a:p>
          </p:txBody>
        </p:sp>
        <p:sp>
          <p:nvSpPr>
            <p:cNvPr id="597060" name="Text Box 68"/>
            <p:cNvSpPr txBox="1">
              <a:spLocks noChangeArrowheads="1"/>
            </p:cNvSpPr>
            <p:nvPr/>
          </p:nvSpPr>
          <p:spPr bwMode="auto">
            <a:xfrm>
              <a:off x="2772" y="912"/>
              <a:ext cx="181" cy="195"/>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D</a:t>
              </a:r>
            </a:p>
          </p:txBody>
        </p:sp>
      </p:grpSp>
      <p:grpSp>
        <p:nvGrpSpPr>
          <p:cNvPr id="11" name="Group 69"/>
          <p:cNvGrpSpPr>
            <a:grpSpLocks/>
          </p:cNvGrpSpPr>
          <p:nvPr/>
        </p:nvGrpSpPr>
        <p:grpSpPr bwMode="auto">
          <a:xfrm flipV="1">
            <a:off x="3513138" y="3606926"/>
            <a:ext cx="4938712" cy="1971022"/>
            <a:chOff x="1918" y="911"/>
            <a:chExt cx="3394" cy="1354"/>
          </a:xfrm>
        </p:grpSpPr>
        <p:sp>
          <p:nvSpPr>
            <p:cNvPr id="597062" name="Arc 70"/>
            <p:cNvSpPr>
              <a:spLocks/>
            </p:cNvSpPr>
            <p:nvPr/>
          </p:nvSpPr>
          <p:spPr bwMode="auto">
            <a:xfrm rot="531138" flipH="1">
              <a:off x="1918" y="915"/>
              <a:ext cx="2029" cy="1329"/>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7063" name="Arc 71"/>
            <p:cNvSpPr>
              <a:spLocks/>
            </p:cNvSpPr>
            <p:nvPr/>
          </p:nvSpPr>
          <p:spPr bwMode="auto">
            <a:xfrm rot="21068862">
              <a:off x="3282" y="911"/>
              <a:ext cx="2030" cy="1354"/>
            </a:xfrm>
            <a:custGeom>
              <a:avLst/>
              <a:gdLst>
                <a:gd name="G0" fmla="+- 0 0 0"/>
                <a:gd name="G1" fmla="+- 21185 0 0"/>
                <a:gd name="G2" fmla="+- 21600 0 0"/>
                <a:gd name="T0" fmla="*/ 4214 w 21600"/>
                <a:gd name="T1" fmla="*/ 0 h 21185"/>
                <a:gd name="T2" fmla="*/ 21600 w 21600"/>
                <a:gd name="T3" fmla="*/ 21185 h 21185"/>
                <a:gd name="T4" fmla="*/ 0 w 21600"/>
                <a:gd name="T5" fmla="*/ 21185 h 21185"/>
              </a:gdLst>
              <a:ahLst/>
              <a:cxnLst>
                <a:cxn ang="0">
                  <a:pos x="T0" y="T1"/>
                </a:cxn>
                <a:cxn ang="0">
                  <a:pos x="T2" y="T3"/>
                </a:cxn>
                <a:cxn ang="0">
                  <a:pos x="T4" y="T5"/>
                </a:cxn>
              </a:cxnLst>
              <a:rect l="0" t="0" r="r" b="b"/>
              <a:pathLst>
                <a:path w="21600" h="21185" fill="none" extrusionOk="0">
                  <a:moveTo>
                    <a:pt x="4213" y="0"/>
                  </a:moveTo>
                  <a:cubicBezTo>
                    <a:pt x="14320" y="2010"/>
                    <a:pt x="21600" y="10880"/>
                    <a:pt x="21600" y="21185"/>
                  </a:cubicBezTo>
                </a:path>
                <a:path w="21600" h="21185" stroke="0" extrusionOk="0">
                  <a:moveTo>
                    <a:pt x="4213" y="0"/>
                  </a:moveTo>
                  <a:cubicBezTo>
                    <a:pt x="14320" y="2010"/>
                    <a:pt x="21600" y="10880"/>
                    <a:pt x="21600" y="21185"/>
                  </a:cubicBezTo>
                  <a:lnTo>
                    <a:pt x="0" y="21185"/>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grpSp>
        <p:nvGrpSpPr>
          <p:cNvPr id="12" name="Group 72"/>
          <p:cNvGrpSpPr>
            <a:grpSpLocks/>
          </p:cNvGrpSpPr>
          <p:nvPr/>
        </p:nvGrpSpPr>
        <p:grpSpPr bwMode="auto">
          <a:xfrm>
            <a:off x="3810000" y="685800"/>
            <a:ext cx="4648200" cy="609600"/>
            <a:chOff x="1632" y="240"/>
            <a:chExt cx="2928" cy="528"/>
          </a:xfrm>
        </p:grpSpPr>
        <p:sp>
          <p:nvSpPr>
            <p:cNvPr id="597065" name="Rectangle 73"/>
            <p:cNvSpPr>
              <a:spLocks noChangeArrowheads="1"/>
            </p:cNvSpPr>
            <p:nvPr/>
          </p:nvSpPr>
          <p:spPr bwMode="auto">
            <a:xfrm>
              <a:off x="1728" y="258"/>
              <a:ext cx="2784" cy="510"/>
            </a:xfrm>
            <a:prstGeom prst="rect">
              <a:avLst/>
            </a:prstGeom>
            <a:solidFill>
              <a:srgbClr val="FFCC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7066" name="Text Box 74"/>
            <p:cNvSpPr txBox="1">
              <a:spLocks noChangeArrowheads="1"/>
            </p:cNvSpPr>
            <p:nvPr/>
          </p:nvSpPr>
          <p:spPr bwMode="auto">
            <a:xfrm>
              <a:off x="1632" y="240"/>
              <a:ext cx="2928" cy="368"/>
            </a:xfrm>
            <a:prstGeom prst="rect">
              <a:avLst/>
            </a:prstGeom>
            <a:noFill/>
            <a:ln w="9525">
              <a:noFill/>
              <a:miter lim="800000"/>
              <a:headEnd/>
              <a:tailEnd/>
            </a:ln>
            <a:effectLst/>
          </p:spPr>
          <p:txBody>
            <a:bodyPr>
              <a:spAutoFit/>
            </a:bodyPr>
            <a:lstStyle/>
            <a:p>
              <a:pPr algn="ctr"/>
              <a:r>
                <a:rPr lang="en-US" b="0" i="1" dirty="0">
                  <a:solidFill>
                    <a:srgbClr val="000000"/>
                  </a:solidFill>
                  <a:latin typeface="Times New Roman" pitchFamily="18" charset="0"/>
                  <a:cs typeface="Times New Roman" pitchFamily="18" charset="0"/>
                </a:rPr>
                <a:t>Draw ellipse by </a:t>
              </a:r>
              <a:r>
                <a:rPr lang="en-US" dirty="0">
                  <a:solidFill>
                    <a:srgbClr val="000000"/>
                  </a:solidFill>
                  <a:latin typeface="Times New Roman" pitchFamily="18" charset="0"/>
                  <a:cs typeface="Times New Roman" pitchFamily="18" charset="0"/>
                </a:rPr>
                <a:t>Rectangle</a:t>
              </a:r>
              <a:r>
                <a:rPr lang="en-US" b="0" i="1" dirty="0">
                  <a:solidFill>
                    <a:srgbClr val="000000"/>
                  </a:solidFill>
                  <a:latin typeface="Times New Roman" pitchFamily="18" charset="0"/>
                  <a:cs typeface="Times New Roman" pitchFamily="18" charset="0"/>
                </a:rPr>
                <a:t> method.</a:t>
              </a:r>
              <a:endParaRPr lang="en-US" b="0" dirty="0">
                <a:solidFill>
                  <a:srgbClr val="000000"/>
                </a:solidFill>
                <a:latin typeface="Times New Roman" pitchFamily="18" charset="0"/>
                <a:cs typeface="Times New Roman" pitchFamily="18" charset="0"/>
              </a:endParaRPr>
            </a:p>
            <a:p>
              <a:pPr algn="ctr"/>
              <a:r>
                <a:rPr lang="en-US" b="0" i="1" dirty="0">
                  <a:solidFill>
                    <a:srgbClr val="000000"/>
                  </a:solidFill>
                  <a:latin typeface="Times New Roman" pitchFamily="18" charset="0"/>
                  <a:cs typeface="Times New Roman" pitchFamily="18" charset="0"/>
                </a:rPr>
                <a:t>Take major axis 100 mm and minor axis 70 mm long.</a:t>
              </a:r>
              <a:endParaRPr lang="en-US" b="0" dirty="0">
                <a:solidFill>
                  <a:srgbClr val="000000"/>
                </a:solidFill>
                <a:latin typeface="Times New Roman" pitchFamily="18" charset="0"/>
              </a:endParaRPr>
            </a:p>
          </p:txBody>
        </p:sp>
      </p:grpSp>
      <p:grpSp>
        <p:nvGrpSpPr>
          <p:cNvPr id="13" name="Group 75"/>
          <p:cNvGrpSpPr>
            <a:grpSpLocks/>
          </p:cNvGrpSpPr>
          <p:nvPr/>
        </p:nvGrpSpPr>
        <p:grpSpPr bwMode="auto">
          <a:xfrm>
            <a:off x="0" y="533401"/>
            <a:ext cx="3124200" cy="6324600"/>
            <a:chOff x="96" y="96"/>
            <a:chExt cx="1680" cy="4091"/>
          </a:xfrm>
          <a:solidFill>
            <a:srgbClr val="ECECFA"/>
          </a:solidFill>
        </p:grpSpPr>
        <p:sp>
          <p:nvSpPr>
            <p:cNvPr id="597068" name="Rectangle 76"/>
            <p:cNvSpPr>
              <a:spLocks noChangeArrowheads="1"/>
            </p:cNvSpPr>
            <p:nvPr/>
          </p:nvSpPr>
          <p:spPr bwMode="auto">
            <a:xfrm>
              <a:off x="96" y="96"/>
              <a:ext cx="1680" cy="4080"/>
            </a:xfrm>
            <a:prstGeom prst="rect">
              <a:avLst/>
            </a:prstGeom>
            <a:grpFill/>
            <a:ln w="9525">
              <a:solidFill>
                <a:schemeClr val="tx1"/>
              </a:solidFill>
              <a:miter lim="800000"/>
              <a:headEnd/>
              <a:tailEnd/>
            </a:ln>
            <a:effectLst/>
          </p:spPr>
          <p:txBody>
            <a:bodyPr wrap="none" anchor="ctr"/>
            <a:lstStyle/>
            <a:p>
              <a:endParaRPr lang="en-US">
                <a:solidFill>
                  <a:srgbClr val="000000"/>
                </a:solidFill>
              </a:endParaRPr>
            </a:p>
          </p:txBody>
        </p:sp>
        <p:sp>
          <p:nvSpPr>
            <p:cNvPr id="597069" name="Rectangle 77"/>
            <p:cNvSpPr>
              <a:spLocks noChangeArrowheads="1"/>
            </p:cNvSpPr>
            <p:nvPr/>
          </p:nvSpPr>
          <p:spPr bwMode="auto">
            <a:xfrm>
              <a:off x="144" y="96"/>
              <a:ext cx="1632" cy="4091"/>
            </a:xfrm>
            <a:prstGeom prst="rect">
              <a:avLst/>
            </a:prstGeom>
            <a:grpFill/>
            <a:ln w="9525">
              <a:noFill/>
              <a:miter lim="800000"/>
              <a:headEnd/>
              <a:tailEnd/>
            </a:ln>
            <a:effectLst/>
          </p:spPr>
          <p:txBody>
            <a:bodyPr>
              <a:spAutoFit/>
            </a:bodyPr>
            <a:lstStyle/>
            <a:p>
              <a:pPr algn="just"/>
              <a:r>
                <a:rPr lang="en-US" b="0" dirty="0">
                  <a:solidFill>
                    <a:srgbClr val="000000"/>
                  </a:solidFill>
                  <a:latin typeface="Times New Roman" pitchFamily="18" charset="0"/>
                  <a:cs typeface="Times New Roman" pitchFamily="18" charset="0"/>
                </a:rPr>
                <a:t>1   Draw a rectangle taking major and minor axes as sides.</a:t>
              </a:r>
            </a:p>
            <a:p>
              <a:pPr algn="just"/>
              <a:r>
                <a:rPr lang="en-US" b="0" dirty="0">
                  <a:solidFill>
                    <a:srgbClr val="000000"/>
                  </a:solidFill>
                  <a:latin typeface="Times New Roman" pitchFamily="18" charset="0"/>
                  <a:cs typeface="Times New Roman" pitchFamily="18" charset="0"/>
                </a:rPr>
                <a:t>2. In this rectangle draw both axes as perpendicular bisectors of each other..</a:t>
              </a:r>
            </a:p>
            <a:p>
              <a:pPr algn="just"/>
              <a:r>
                <a:rPr lang="en-US" b="0" dirty="0">
                  <a:solidFill>
                    <a:srgbClr val="000000"/>
                  </a:solidFill>
                  <a:latin typeface="Times New Roman" pitchFamily="18" charset="0"/>
                  <a:cs typeface="Times New Roman" pitchFamily="18" charset="0"/>
                </a:rPr>
                <a:t>3. For construction, select upper left part of rectangle. Divide vertical small side and horizontal long side into same number of equal parts.( here divided in four parts)</a:t>
              </a:r>
            </a:p>
            <a:p>
              <a:pPr algn="just"/>
              <a:r>
                <a:rPr lang="en-US" b="0" dirty="0">
                  <a:solidFill>
                    <a:srgbClr val="000000"/>
                  </a:solidFill>
                  <a:latin typeface="Times New Roman" pitchFamily="18" charset="0"/>
                  <a:cs typeface="Times New Roman" pitchFamily="18" charset="0"/>
                </a:rPr>
                <a:t>4. Now join all vertical points 1,2,3,4, to D. And all horizontal points i.e.1,2,3,4 to C.</a:t>
              </a:r>
            </a:p>
            <a:p>
              <a:pPr algn="just"/>
              <a:r>
                <a:rPr lang="en-US" b="0" dirty="0">
                  <a:solidFill>
                    <a:srgbClr val="000000"/>
                  </a:solidFill>
                  <a:latin typeface="Times New Roman" pitchFamily="18" charset="0"/>
                  <a:cs typeface="Times New Roman" pitchFamily="18" charset="0"/>
                </a:rPr>
                <a:t>5. Then extend C-1 line </a:t>
              </a:r>
              <a:r>
                <a:rPr lang="en-US" b="0" dirty="0" err="1">
                  <a:solidFill>
                    <a:srgbClr val="000000"/>
                  </a:solidFill>
                  <a:latin typeface="Times New Roman" pitchFamily="18" charset="0"/>
                  <a:cs typeface="Times New Roman" pitchFamily="18" charset="0"/>
                </a:rPr>
                <a:t>upto</a:t>
              </a:r>
              <a:r>
                <a:rPr lang="en-US" b="0" dirty="0">
                  <a:solidFill>
                    <a:srgbClr val="000000"/>
                  </a:solidFill>
                  <a:latin typeface="Times New Roman" pitchFamily="18" charset="0"/>
                  <a:cs typeface="Times New Roman" pitchFamily="18" charset="0"/>
                </a:rPr>
                <a:t> D-1 and mark that point. Similarly extend C-2, C-3, C-4 lines up to D-2, D-3, &amp; D-4 lines. </a:t>
              </a:r>
            </a:p>
            <a:p>
              <a:pPr algn="just"/>
              <a:r>
                <a:rPr lang="en-US" dirty="0">
                  <a:solidFill>
                    <a:srgbClr val="000000"/>
                  </a:solidFill>
                  <a:latin typeface="Times New Roman" pitchFamily="18" charset="0"/>
                  <a:cs typeface="Times New Roman" pitchFamily="18" charset="0"/>
                </a:rPr>
                <a:t>7.</a:t>
              </a:r>
              <a:r>
                <a:rPr lang="en-US" b="0" dirty="0">
                  <a:solidFill>
                    <a:srgbClr val="000000"/>
                  </a:solidFill>
                  <a:latin typeface="Times New Roman" pitchFamily="18" charset="0"/>
                  <a:cs typeface="Times New Roman" pitchFamily="18" charset="0"/>
                </a:rPr>
                <a:t> Mark all these points properly and join all along with ends A and D in smooth possible curve. Do similar construction in right side along with lower half of the rectangle. Join all points in smooth curve for required ellipse.</a:t>
              </a:r>
              <a:endParaRPr lang="en-US" b="0" dirty="0">
                <a:solidFill>
                  <a:srgbClr val="000000"/>
                </a:solidFill>
                <a:latin typeface="Times New Roman" pitchFamily="18" charset="0"/>
              </a:endParaRPr>
            </a:p>
          </p:txBody>
        </p:sp>
      </p:grpSp>
      <p:grpSp>
        <p:nvGrpSpPr>
          <p:cNvPr id="14" name="Group 93"/>
          <p:cNvGrpSpPr>
            <a:grpSpLocks/>
          </p:cNvGrpSpPr>
          <p:nvPr/>
        </p:nvGrpSpPr>
        <p:grpSpPr bwMode="auto">
          <a:xfrm>
            <a:off x="8016875" y="6629400"/>
            <a:ext cx="1096963" cy="182563"/>
            <a:chOff x="5050" y="29"/>
            <a:chExt cx="691" cy="115"/>
          </a:xfrm>
        </p:grpSpPr>
        <p:sp>
          <p:nvSpPr>
            <p:cNvPr id="597086" name="AutoShape 94">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7" name="AutoShape 95">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8" name="AutoShape 96">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89" name="AutoShape 97">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90" name="AutoShape 98">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7091" name="AutoShape 99">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6" name="Text Box 25"/>
          <p:cNvSpPr txBox="1">
            <a:spLocks noChangeArrowheads="1"/>
          </p:cNvSpPr>
          <p:nvPr/>
        </p:nvSpPr>
        <p:spPr bwMode="auto">
          <a:xfrm>
            <a:off x="0" y="0"/>
            <a:ext cx="9065302"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an ellipse </a:t>
            </a:r>
            <a:r>
              <a:rPr lang="en-US" sz="3000" b="0" u="sng" dirty="0">
                <a:solidFill>
                  <a:srgbClr val="000000"/>
                </a:solidFill>
                <a:latin typeface="Arial" charset="0"/>
              </a:rPr>
              <a:t>(Oblong - rectangular Method)</a:t>
            </a:r>
          </a:p>
        </p:txBody>
      </p:sp>
      <p:grpSp>
        <p:nvGrpSpPr>
          <p:cNvPr id="87" name="Group 72"/>
          <p:cNvGrpSpPr>
            <a:grpSpLocks/>
          </p:cNvGrpSpPr>
          <p:nvPr/>
        </p:nvGrpSpPr>
        <p:grpSpPr bwMode="auto">
          <a:xfrm>
            <a:off x="4038600" y="5867400"/>
            <a:ext cx="4505739" cy="609600"/>
            <a:chOff x="2496" y="444"/>
            <a:chExt cx="3264" cy="672"/>
          </a:xfrm>
        </p:grpSpPr>
        <p:sp>
          <p:nvSpPr>
            <p:cNvPr id="88"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89" name="Text Box 74"/>
            <p:cNvSpPr txBox="1">
              <a:spLocks noChangeArrowheads="1"/>
            </p:cNvSpPr>
            <p:nvPr/>
          </p:nvSpPr>
          <p:spPr bwMode="auto">
            <a:xfrm>
              <a:off x="2544" y="480"/>
              <a:ext cx="2519" cy="577"/>
            </a:xfrm>
            <a:prstGeom prst="rect">
              <a:avLst/>
            </a:prstGeom>
            <a:noFill/>
            <a:ln w="9525">
              <a:noFill/>
              <a:miter lim="800000"/>
              <a:headEnd/>
              <a:tailEnd/>
            </a:ln>
            <a:effectLst/>
          </p:spPr>
          <p:txBody>
            <a:bodyPr wrap="none">
              <a:spAutoFit/>
            </a:bodyPr>
            <a:lstStyle/>
            <a:p>
              <a:r>
                <a:rPr lang="en-US" sz="1400" dirty="0">
                  <a:solidFill>
                    <a:srgbClr val="3333CC"/>
                  </a:solidFill>
                  <a:latin typeface="Arial" charset="0"/>
                </a:rPr>
                <a:t>Used  when major axis and minor axis </a:t>
              </a:r>
            </a:p>
            <a:p>
              <a:r>
                <a:rPr lang="en-US" sz="1400" dirty="0">
                  <a:solidFill>
                    <a:srgbClr val="3333CC"/>
                  </a:solidFill>
                  <a:latin typeface="Arial" charset="0"/>
                </a:rPr>
                <a:t>of an ellipse are given.</a:t>
              </a:r>
            </a:p>
          </p:txBody>
        </p:sp>
      </p:grpSp>
    </p:spTree>
    <p:extLst>
      <p:ext uri="{BB962C8B-B14F-4D97-AF65-F5344CB8AC3E}">
        <p14:creationId xmlns:p14="http://schemas.microsoft.com/office/powerpoint/2010/main" val="68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ppt_h/2"/>
                                          </p:val>
                                        </p:tav>
                                        <p:tav tm="100000">
                                          <p:val>
                                            <p:strVal val="#ppt_y"/>
                                          </p:val>
                                        </p:tav>
                                      </p:tavLst>
                                    </p:anim>
                                    <p:anim calcmode="lin" valueType="num">
                                      <p:cBhvr>
                                        <p:cTn id="15" dur="500" fill="hold"/>
                                        <p:tgtEl>
                                          <p:spTgt spid="13"/>
                                        </p:tgtEl>
                                        <p:attrNameLst>
                                          <p:attrName>ppt_w</p:attrName>
                                        </p:attrNameLst>
                                      </p:cBhvr>
                                      <p:tavLst>
                                        <p:tav tm="0">
                                          <p:val>
                                            <p:strVal val="#ppt_w"/>
                                          </p:val>
                                        </p:tav>
                                        <p:tav tm="100000">
                                          <p:val>
                                            <p:strVal val="#ppt_w"/>
                                          </p:val>
                                        </p:tav>
                                      </p:tavLst>
                                    </p:anim>
                                    <p:anim calcmode="lin" valueType="num">
                                      <p:cBhvr>
                                        <p:cTn id="1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8" fill="hold" grpId="0" nodeType="clickEffect">
                                  <p:stCondLst>
                                    <p:cond delay="0"/>
                                  </p:stCondLst>
                                  <p:childTnLst>
                                    <p:set>
                                      <p:cBhvr>
                                        <p:cTn id="20" dur="1" fill="hold">
                                          <p:stCondLst>
                                            <p:cond delay="0"/>
                                          </p:stCondLst>
                                        </p:cTn>
                                        <p:tgtEl>
                                          <p:spTgt spid="596995"/>
                                        </p:tgtEl>
                                        <p:attrNameLst>
                                          <p:attrName>style.visibility</p:attrName>
                                        </p:attrNameLst>
                                      </p:cBhvr>
                                      <p:to>
                                        <p:strVal val="visible"/>
                                      </p:to>
                                    </p:set>
                                    <p:anim calcmode="lin" valueType="num">
                                      <p:cBhvr>
                                        <p:cTn id="21" dur="500" fill="hold"/>
                                        <p:tgtEl>
                                          <p:spTgt spid="596995"/>
                                        </p:tgtEl>
                                        <p:attrNameLst>
                                          <p:attrName>ppt_x</p:attrName>
                                        </p:attrNameLst>
                                      </p:cBhvr>
                                      <p:tavLst>
                                        <p:tav tm="0">
                                          <p:val>
                                            <p:strVal val="#ppt_x-#ppt_w/2"/>
                                          </p:val>
                                        </p:tav>
                                        <p:tav tm="100000">
                                          <p:val>
                                            <p:strVal val="#ppt_x"/>
                                          </p:val>
                                        </p:tav>
                                      </p:tavLst>
                                    </p:anim>
                                    <p:anim calcmode="lin" valueType="num">
                                      <p:cBhvr>
                                        <p:cTn id="22" dur="500" fill="hold"/>
                                        <p:tgtEl>
                                          <p:spTgt spid="596995"/>
                                        </p:tgtEl>
                                        <p:attrNameLst>
                                          <p:attrName>ppt_y</p:attrName>
                                        </p:attrNameLst>
                                      </p:cBhvr>
                                      <p:tavLst>
                                        <p:tav tm="0">
                                          <p:val>
                                            <p:strVal val="#ppt_y"/>
                                          </p:val>
                                        </p:tav>
                                        <p:tav tm="100000">
                                          <p:val>
                                            <p:strVal val="#ppt_y"/>
                                          </p:val>
                                        </p:tav>
                                      </p:tavLst>
                                    </p:anim>
                                    <p:anim calcmode="lin" valueType="num">
                                      <p:cBhvr>
                                        <p:cTn id="23" dur="500" fill="hold"/>
                                        <p:tgtEl>
                                          <p:spTgt spid="596995"/>
                                        </p:tgtEl>
                                        <p:attrNameLst>
                                          <p:attrName>ppt_w</p:attrName>
                                        </p:attrNameLst>
                                      </p:cBhvr>
                                      <p:tavLst>
                                        <p:tav tm="0">
                                          <p:val>
                                            <p:fltVal val="0"/>
                                          </p:val>
                                        </p:tav>
                                        <p:tav tm="100000">
                                          <p:val>
                                            <p:strVal val="#ppt_w"/>
                                          </p:val>
                                        </p:tav>
                                      </p:tavLst>
                                    </p:anim>
                                    <p:anim calcmode="lin" valueType="num">
                                      <p:cBhvr>
                                        <p:cTn id="24" dur="500" fill="hold"/>
                                        <p:tgtEl>
                                          <p:spTgt spid="596995"/>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596996"/>
                                        </p:tgtEl>
                                        <p:attrNameLst>
                                          <p:attrName>style.visibility</p:attrName>
                                        </p:attrNameLst>
                                      </p:cBhvr>
                                      <p:to>
                                        <p:strVal val="visible"/>
                                      </p:to>
                                    </p:set>
                                    <p:anim calcmode="lin" valueType="num">
                                      <p:cBhvr>
                                        <p:cTn id="35" dur="500" fill="hold"/>
                                        <p:tgtEl>
                                          <p:spTgt spid="596996"/>
                                        </p:tgtEl>
                                        <p:attrNameLst>
                                          <p:attrName>ppt_x</p:attrName>
                                        </p:attrNameLst>
                                      </p:cBhvr>
                                      <p:tavLst>
                                        <p:tav tm="0">
                                          <p:val>
                                            <p:strVal val="#ppt_x"/>
                                          </p:val>
                                        </p:tav>
                                        <p:tav tm="100000">
                                          <p:val>
                                            <p:strVal val="#ppt_x"/>
                                          </p:val>
                                        </p:tav>
                                      </p:tavLst>
                                    </p:anim>
                                    <p:anim calcmode="lin" valueType="num">
                                      <p:cBhvr>
                                        <p:cTn id="36" dur="500" fill="hold"/>
                                        <p:tgtEl>
                                          <p:spTgt spid="596996"/>
                                        </p:tgtEl>
                                        <p:attrNameLst>
                                          <p:attrName>ppt_y</p:attrName>
                                        </p:attrNameLst>
                                      </p:cBhvr>
                                      <p:tavLst>
                                        <p:tav tm="0">
                                          <p:val>
                                            <p:strVal val="#ppt_y-#ppt_h/2"/>
                                          </p:val>
                                        </p:tav>
                                        <p:tav tm="100000">
                                          <p:val>
                                            <p:strVal val="#ppt_y"/>
                                          </p:val>
                                        </p:tav>
                                      </p:tavLst>
                                    </p:anim>
                                    <p:anim calcmode="lin" valueType="num">
                                      <p:cBhvr>
                                        <p:cTn id="37" dur="500" fill="hold"/>
                                        <p:tgtEl>
                                          <p:spTgt spid="596996"/>
                                        </p:tgtEl>
                                        <p:attrNameLst>
                                          <p:attrName>ppt_w</p:attrName>
                                        </p:attrNameLst>
                                      </p:cBhvr>
                                      <p:tavLst>
                                        <p:tav tm="0">
                                          <p:val>
                                            <p:strVal val="#ppt_w"/>
                                          </p:val>
                                        </p:tav>
                                        <p:tav tm="100000">
                                          <p:val>
                                            <p:strVal val="#ppt_w"/>
                                          </p:val>
                                        </p:tav>
                                      </p:tavLst>
                                    </p:anim>
                                    <p:anim calcmode="lin" valueType="num">
                                      <p:cBhvr>
                                        <p:cTn id="38" dur="500" fill="hold"/>
                                        <p:tgtEl>
                                          <p:spTgt spid="596996"/>
                                        </p:tgtEl>
                                        <p:attrNameLst>
                                          <p:attrName>ppt_h</p:attrName>
                                        </p:attrNameLst>
                                      </p:cBhvr>
                                      <p:tavLst>
                                        <p:tav tm="0">
                                          <p:val>
                                            <p:flt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grpId="0" nodeType="clickEffect">
                                  <p:stCondLst>
                                    <p:cond delay="0"/>
                                  </p:stCondLst>
                                  <p:childTnLst>
                                    <p:set>
                                      <p:cBhvr>
                                        <p:cTn id="48" dur="1" fill="hold">
                                          <p:stCondLst>
                                            <p:cond delay="0"/>
                                          </p:stCondLst>
                                        </p:cTn>
                                        <p:tgtEl>
                                          <p:spTgt spid="596994"/>
                                        </p:tgtEl>
                                        <p:attrNameLst>
                                          <p:attrName>style.visibility</p:attrName>
                                        </p:attrNameLst>
                                      </p:cBhvr>
                                      <p:to>
                                        <p:strVal val="visible"/>
                                      </p:to>
                                    </p:set>
                                    <p:anim calcmode="lin" valueType="num">
                                      <p:cBhvr>
                                        <p:cTn id="49" dur="500" fill="hold"/>
                                        <p:tgtEl>
                                          <p:spTgt spid="596994"/>
                                        </p:tgtEl>
                                        <p:attrNameLst>
                                          <p:attrName>ppt_w</p:attrName>
                                        </p:attrNameLst>
                                      </p:cBhvr>
                                      <p:tavLst>
                                        <p:tav tm="0">
                                          <p:val>
                                            <p:fltVal val="0"/>
                                          </p:val>
                                        </p:tav>
                                        <p:tav tm="100000">
                                          <p:val>
                                            <p:strVal val="#ppt_w"/>
                                          </p:val>
                                        </p:tav>
                                      </p:tavLst>
                                    </p:anim>
                                    <p:anim calcmode="lin" valueType="num">
                                      <p:cBhvr>
                                        <p:cTn id="50" dur="500" fill="hold"/>
                                        <p:tgtEl>
                                          <p:spTgt spid="596994"/>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97003"/>
                                        </p:tgtEl>
                                        <p:attrNameLst>
                                          <p:attrName>style.visibility</p:attrName>
                                        </p:attrNameLst>
                                      </p:cBhvr>
                                      <p:to>
                                        <p:strVal val="visible"/>
                                      </p:to>
                                    </p:set>
                                    <p:anim calcmode="lin" valueType="num">
                                      <p:cBhvr additive="base">
                                        <p:cTn id="55" dur="500" fill="hold"/>
                                        <p:tgtEl>
                                          <p:spTgt spid="597003"/>
                                        </p:tgtEl>
                                        <p:attrNameLst>
                                          <p:attrName>ppt_x</p:attrName>
                                        </p:attrNameLst>
                                      </p:cBhvr>
                                      <p:tavLst>
                                        <p:tav tm="0">
                                          <p:val>
                                            <p:strVal val="0-#ppt_w/2"/>
                                          </p:val>
                                        </p:tav>
                                        <p:tav tm="100000">
                                          <p:val>
                                            <p:strVal val="#ppt_x"/>
                                          </p:val>
                                        </p:tav>
                                      </p:tavLst>
                                    </p:anim>
                                    <p:anim calcmode="lin" valueType="num">
                                      <p:cBhvr additive="base">
                                        <p:cTn id="56" dur="500" fill="hold"/>
                                        <p:tgtEl>
                                          <p:spTgt spid="59700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97004"/>
                                        </p:tgtEl>
                                        <p:attrNameLst>
                                          <p:attrName>style.visibility</p:attrName>
                                        </p:attrNameLst>
                                      </p:cBhvr>
                                      <p:to>
                                        <p:strVal val="visible"/>
                                      </p:to>
                                    </p:set>
                                    <p:anim calcmode="lin" valueType="num">
                                      <p:cBhvr additive="base">
                                        <p:cTn id="61" dur="500" fill="hold"/>
                                        <p:tgtEl>
                                          <p:spTgt spid="597004"/>
                                        </p:tgtEl>
                                        <p:attrNameLst>
                                          <p:attrName>ppt_x</p:attrName>
                                        </p:attrNameLst>
                                      </p:cBhvr>
                                      <p:tavLst>
                                        <p:tav tm="0">
                                          <p:val>
                                            <p:strVal val="0-#ppt_w/2"/>
                                          </p:val>
                                        </p:tav>
                                        <p:tav tm="100000">
                                          <p:val>
                                            <p:strVal val="#ppt_x"/>
                                          </p:val>
                                        </p:tav>
                                      </p:tavLst>
                                    </p:anim>
                                    <p:anim calcmode="lin" valueType="num">
                                      <p:cBhvr additive="base">
                                        <p:cTn id="62" dur="500" fill="hold"/>
                                        <p:tgtEl>
                                          <p:spTgt spid="59700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97005"/>
                                        </p:tgtEl>
                                        <p:attrNameLst>
                                          <p:attrName>style.visibility</p:attrName>
                                        </p:attrNameLst>
                                      </p:cBhvr>
                                      <p:to>
                                        <p:strVal val="visible"/>
                                      </p:to>
                                    </p:set>
                                    <p:anim calcmode="lin" valueType="num">
                                      <p:cBhvr additive="base">
                                        <p:cTn id="67" dur="500" fill="hold"/>
                                        <p:tgtEl>
                                          <p:spTgt spid="597005"/>
                                        </p:tgtEl>
                                        <p:attrNameLst>
                                          <p:attrName>ppt_x</p:attrName>
                                        </p:attrNameLst>
                                      </p:cBhvr>
                                      <p:tavLst>
                                        <p:tav tm="0">
                                          <p:val>
                                            <p:strVal val="0-#ppt_w/2"/>
                                          </p:val>
                                        </p:tav>
                                        <p:tav tm="100000">
                                          <p:val>
                                            <p:strVal val="#ppt_x"/>
                                          </p:val>
                                        </p:tav>
                                      </p:tavLst>
                                    </p:anim>
                                    <p:anim calcmode="lin" valueType="num">
                                      <p:cBhvr additive="base">
                                        <p:cTn id="68" dur="500" fill="hold"/>
                                        <p:tgtEl>
                                          <p:spTgt spid="59700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97006"/>
                                        </p:tgtEl>
                                        <p:attrNameLst>
                                          <p:attrName>style.visibility</p:attrName>
                                        </p:attrNameLst>
                                      </p:cBhvr>
                                      <p:to>
                                        <p:strVal val="visible"/>
                                      </p:to>
                                    </p:set>
                                    <p:anim calcmode="lin" valueType="num">
                                      <p:cBhvr additive="base">
                                        <p:cTn id="73" dur="500" fill="hold"/>
                                        <p:tgtEl>
                                          <p:spTgt spid="597006"/>
                                        </p:tgtEl>
                                        <p:attrNameLst>
                                          <p:attrName>ppt_x</p:attrName>
                                        </p:attrNameLst>
                                      </p:cBhvr>
                                      <p:tavLst>
                                        <p:tav tm="0">
                                          <p:val>
                                            <p:strVal val="0-#ppt_w/2"/>
                                          </p:val>
                                        </p:tav>
                                        <p:tav tm="100000">
                                          <p:val>
                                            <p:strVal val="#ppt_x"/>
                                          </p:val>
                                        </p:tav>
                                      </p:tavLst>
                                    </p:anim>
                                    <p:anim calcmode="lin" valueType="num">
                                      <p:cBhvr additive="base">
                                        <p:cTn id="74" dur="500" fill="hold"/>
                                        <p:tgtEl>
                                          <p:spTgt spid="59700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97007"/>
                                        </p:tgtEl>
                                        <p:attrNameLst>
                                          <p:attrName>style.visibility</p:attrName>
                                        </p:attrNameLst>
                                      </p:cBhvr>
                                      <p:to>
                                        <p:strVal val="visible"/>
                                      </p:to>
                                    </p:set>
                                    <p:anim calcmode="lin" valueType="num">
                                      <p:cBhvr additive="base">
                                        <p:cTn id="79" dur="500" fill="hold"/>
                                        <p:tgtEl>
                                          <p:spTgt spid="597007"/>
                                        </p:tgtEl>
                                        <p:attrNameLst>
                                          <p:attrName>ppt_x</p:attrName>
                                        </p:attrNameLst>
                                      </p:cBhvr>
                                      <p:tavLst>
                                        <p:tav tm="0">
                                          <p:val>
                                            <p:strVal val="0-#ppt_w/2"/>
                                          </p:val>
                                        </p:tav>
                                        <p:tav tm="100000">
                                          <p:val>
                                            <p:strVal val="#ppt_x"/>
                                          </p:val>
                                        </p:tav>
                                      </p:tavLst>
                                    </p:anim>
                                    <p:anim calcmode="lin" valueType="num">
                                      <p:cBhvr additive="base">
                                        <p:cTn id="80" dur="500" fill="hold"/>
                                        <p:tgtEl>
                                          <p:spTgt spid="59700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97008"/>
                                        </p:tgtEl>
                                        <p:attrNameLst>
                                          <p:attrName>style.visibility</p:attrName>
                                        </p:attrNameLst>
                                      </p:cBhvr>
                                      <p:to>
                                        <p:strVal val="visible"/>
                                      </p:to>
                                    </p:set>
                                    <p:anim calcmode="lin" valueType="num">
                                      <p:cBhvr additive="base">
                                        <p:cTn id="85" dur="500" fill="hold"/>
                                        <p:tgtEl>
                                          <p:spTgt spid="597008"/>
                                        </p:tgtEl>
                                        <p:attrNameLst>
                                          <p:attrName>ppt_x</p:attrName>
                                        </p:attrNameLst>
                                      </p:cBhvr>
                                      <p:tavLst>
                                        <p:tav tm="0">
                                          <p:val>
                                            <p:strVal val="0-#ppt_w/2"/>
                                          </p:val>
                                        </p:tav>
                                        <p:tav tm="100000">
                                          <p:val>
                                            <p:strVal val="#ppt_x"/>
                                          </p:val>
                                        </p:tav>
                                      </p:tavLst>
                                    </p:anim>
                                    <p:anim calcmode="lin" valueType="num">
                                      <p:cBhvr additive="base">
                                        <p:cTn id="86" dur="500" fill="hold"/>
                                        <p:tgtEl>
                                          <p:spTgt spid="59700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97009"/>
                                        </p:tgtEl>
                                        <p:attrNameLst>
                                          <p:attrName>style.visibility</p:attrName>
                                        </p:attrNameLst>
                                      </p:cBhvr>
                                      <p:to>
                                        <p:strVal val="visible"/>
                                      </p:to>
                                    </p:set>
                                    <p:anim calcmode="lin" valueType="num">
                                      <p:cBhvr additive="base">
                                        <p:cTn id="91" dur="500" fill="hold"/>
                                        <p:tgtEl>
                                          <p:spTgt spid="597009"/>
                                        </p:tgtEl>
                                        <p:attrNameLst>
                                          <p:attrName>ppt_x</p:attrName>
                                        </p:attrNameLst>
                                      </p:cBhvr>
                                      <p:tavLst>
                                        <p:tav tm="0">
                                          <p:val>
                                            <p:strVal val="0-#ppt_w/2"/>
                                          </p:val>
                                        </p:tav>
                                        <p:tav tm="100000">
                                          <p:val>
                                            <p:strVal val="#ppt_x"/>
                                          </p:val>
                                        </p:tav>
                                      </p:tavLst>
                                    </p:anim>
                                    <p:anim calcmode="lin" valueType="num">
                                      <p:cBhvr additive="base">
                                        <p:cTn id="92" dur="500" fill="hold"/>
                                        <p:tgtEl>
                                          <p:spTgt spid="597009"/>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
                                        </p:tgtEl>
                                        <p:attrNameLst>
                                          <p:attrName>style.visibility</p:attrName>
                                        </p:attrNameLst>
                                      </p:cBhvr>
                                      <p:to>
                                        <p:strVal val="visible"/>
                                      </p:to>
                                    </p:set>
                                    <p:anim calcmode="lin" valueType="num">
                                      <p:cBhvr additive="base">
                                        <p:cTn id="97" dur="500" fill="hold"/>
                                        <p:tgtEl>
                                          <p:spTgt spid="2"/>
                                        </p:tgtEl>
                                        <p:attrNameLst>
                                          <p:attrName>ppt_x</p:attrName>
                                        </p:attrNameLst>
                                      </p:cBhvr>
                                      <p:tavLst>
                                        <p:tav tm="0">
                                          <p:val>
                                            <p:strVal val="#ppt_x"/>
                                          </p:val>
                                        </p:tav>
                                        <p:tav tm="100000">
                                          <p:val>
                                            <p:strVal val="#ppt_x"/>
                                          </p:val>
                                        </p:tav>
                                      </p:tavLst>
                                    </p:anim>
                                    <p:anim calcmode="lin" valueType="num">
                                      <p:cBhvr additive="base">
                                        <p:cTn id="9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1"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 calcmode="lin" valueType="num">
                                      <p:cBhvr additive="base">
                                        <p:cTn id="103" dur="500" fill="hold"/>
                                        <p:tgtEl>
                                          <p:spTgt spid="3"/>
                                        </p:tgtEl>
                                        <p:attrNameLst>
                                          <p:attrName>ppt_x</p:attrName>
                                        </p:attrNameLst>
                                      </p:cBhvr>
                                      <p:tavLst>
                                        <p:tav tm="0">
                                          <p:val>
                                            <p:strVal val="#ppt_x"/>
                                          </p:val>
                                        </p:tav>
                                        <p:tav tm="100000">
                                          <p:val>
                                            <p:strVal val="#ppt_x"/>
                                          </p:val>
                                        </p:tav>
                                      </p:tavLst>
                                    </p:anim>
                                    <p:anim calcmode="lin" valueType="num">
                                      <p:cBhvr additive="base">
                                        <p:cTn id="104"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596997"/>
                                        </p:tgtEl>
                                        <p:attrNameLst>
                                          <p:attrName>style.visibility</p:attrName>
                                        </p:attrNameLst>
                                      </p:cBhvr>
                                      <p:to>
                                        <p:strVal val="visible"/>
                                      </p:to>
                                    </p:set>
                                    <p:animEffect transition="in" filter="strips(upRight)">
                                      <p:cBhvr>
                                        <p:cTn id="109" dur="500"/>
                                        <p:tgtEl>
                                          <p:spTgt spid="596997"/>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596998"/>
                                        </p:tgtEl>
                                        <p:attrNameLst>
                                          <p:attrName>style.visibility</p:attrName>
                                        </p:attrNameLst>
                                      </p:cBhvr>
                                      <p:to>
                                        <p:strVal val="visible"/>
                                      </p:to>
                                    </p:set>
                                    <p:animEffect transition="in" filter="strips(upRight)">
                                      <p:cBhvr>
                                        <p:cTn id="114" dur="500"/>
                                        <p:tgtEl>
                                          <p:spTgt spid="596998"/>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grpId="0" nodeType="clickEffect">
                                  <p:stCondLst>
                                    <p:cond delay="0"/>
                                  </p:stCondLst>
                                  <p:childTnLst>
                                    <p:set>
                                      <p:cBhvr>
                                        <p:cTn id="118" dur="1" fill="hold">
                                          <p:stCondLst>
                                            <p:cond delay="0"/>
                                          </p:stCondLst>
                                        </p:cTn>
                                        <p:tgtEl>
                                          <p:spTgt spid="596999"/>
                                        </p:tgtEl>
                                        <p:attrNameLst>
                                          <p:attrName>style.visibility</p:attrName>
                                        </p:attrNameLst>
                                      </p:cBhvr>
                                      <p:to>
                                        <p:strVal val="visible"/>
                                      </p:to>
                                    </p:set>
                                    <p:animEffect transition="in" filter="strips(upRight)">
                                      <p:cBhvr>
                                        <p:cTn id="119" dur="500"/>
                                        <p:tgtEl>
                                          <p:spTgt spid="596999"/>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9" fill="hold" grpId="0" nodeType="clickEffect">
                                  <p:stCondLst>
                                    <p:cond delay="0"/>
                                  </p:stCondLst>
                                  <p:childTnLst>
                                    <p:set>
                                      <p:cBhvr>
                                        <p:cTn id="123" dur="1" fill="hold">
                                          <p:stCondLst>
                                            <p:cond delay="0"/>
                                          </p:stCondLst>
                                        </p:cTn>
                                        <p:tgtEl>
                                          <p:spTgt spid="597000"/>
                                        </p:tgtEl>
                                        <p:attrNameLst>
                                          <p:attrName>style.visibility</p:attrName>
                                        </p:attrNameLst>
                                      </p:cBhvr>
                                      <p:to>
                                        <p:strVal val="visible"/>
                                      </p:to>
                                    </p:set>
                                    <p:animEffect transition="in" filter="strips(upLeft)">
                                      <p:cBhvr>
                                        <p:cTn id="124" dur="500"/>
                                        <p:tgtEl>
                                          <p:spTgt spid="597000"/>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9" fill="hold" grpId="0" nodeType="clickEffect">
                                  <p:stCondLst>
                                    <p:cond delay="0"/>
                                  </p:stCondLst>
                                  <p:childTnLst>
                                    <p:set>
                                      <p:cBhvr>
                                        <p:cTn id="128" dur="1" fill="hold">
                                          <p:stCondLst>
                                            <p:cond delay="0"/>
                                          </p:stCondLst>
                                        </p:cTn>
                                        <p:tgtEl>
                                          <p:spTgt spid="597001"/>
                                        </p:tgtEl>
                                        <p:attrNameLst>
                                          <p:attrName>style.visibility</p:attrName>
                                        </p:attrNameLst>
                                      </p:cBhvr>
                                      <p:to>
                                        <p:strVal val="visible"/>
                                      </p:to>
                                    </p:set>
                                    <p:animEffect transition="in" filter="strips(upLeft)">
                                      <p:cBhvr>
                                        <p:cTn id="129" dur="500"/>
                                        <p:tgtEl>
                                          <p:spTgt spid="597001"/>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9" fill="hold" grpId="0" nodeType="clickEffect">
                                  <p:stCondLst>
                                    <p:cond delay="0"/>
                                  </p:stCondLst>
                                  <p:childTnLst>
                                    <p:set>
                                      <p:cBhvr>
                                        <p:cTn id="133" dur="1" fill="hold">
                                          <p:stCondLst>
                                            <p:cond delay="0"/>
                                          </p:stCondLst>
                                        </p:cTn>
                                        <p:tgtEl>
                                          <p:spTgt spid="597002"/>
                                        </p:tgtEl>
                                        <p:attrNameLst>
                                          <p:attrName>style.visibility</p:attrName>
                                        </p:attrNameLst>
                                      </p:cBhvr>
                                      <p:to>
                                        <p:strVal val="visible"/>
                                      </p:to>
                                    </p:set>
                                    <p:animEffect transition="in" filter="strips(upLeft)">
                                      <p:cBhvr>
                                        <p:cTn id="134" dur="500"/>
                                        <p:tgtEl>
                                          <p:spTgt spid="597002"/>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597019"/>
                                        </p:tgtEl>
                                        <p:attrNameLst>
                                          <p:attrName>style.visibility</p:attrName>
                                        </p:attrNameLst>
                                      </p:cBhvr>
                                      <p:to>
                                        <p:strVal val="visible"/>
                                      </p:to>
                                    </p:set>
                                    <p:anim calcmode="lin" valueType="num">
                                      <p:cBhvr additive="base">
                                        <p:cTn id="139" dur="500" fill="hold"/>
                                        <p:tgtEl>
                                          <p:spTgt spid="597019"/>
                                        </p:tgtEl>
                                        <p:attrNameLst>
                                          <p:attrName>ppt_x</p:attrName>
                                        </p:attrNameLst>
                                      </p:cBhvr>
                                      <p:tavLst>
                                        <p:tav tm="0">
                                          <p:val>
                                            <p:strVal val="0-#ppt_w/2"/>
                                          </p:val>
                                        </p:tav>
                                        <p:tav tm="100000">
                                          <p:val>
                                            <p:strVal val="#ppt_x"/>
                                          </p:val>
                                        </p:tav>
                                      </p:tavLst>
                                    </p:anim>
                                    <p:anim calcmode="lin" valueType="num">
                                      <p:cBhvr additive="base">
                                        <p:cTn id="140" dur="500" fill="hold"/>
                                        <p:tgtEl>
                                          <p:spTgt spid="597019"/>
                                        </p:tgtEl>
                                        <p:attrNameLst>
                                          <p:attrName>ppt_y</p:attrName>
                                        </p:attrNameLst>
                                      </p:cBhvr>
                                      <p:tavLst>
                                        <p:tav tm="0">
                                          <p:val>
                                            <p:strVal val="0-#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9" fill="hold" grpId="0" nodeType="clickEffect">
                                  <p:stCondLst>
                                    <p:cond delay="0"/>
                                  </p:stCondLst>
                                  <p:childTnLst>
                                    <p:set>
                                      <p:cBhvr>
                                        <p:cTn id="144" dur="1" fill="hold">
                                          <p:stCondLst>
                                            <p:cond delay="0"/>
                                          </p:stCondLst>
                                        </p:cTn>
                                        <p:tgtEl>
                                          <p:spTgt spid="597020"/>
                                        </p:tgtEl>
                                        <p:attrNameLst>
                                          <p:attrName>style.visibility</p:attrName>
                                        </p:attrNameLst>
                                      </p:cBhvr>
                                      <p:to>
                                        <p:strVal val="visible"/>
                                      </p:to>
                                    </p:set>
                                    <p:anim calcmode="lin" valueType="num">
                                      <p:cBhvr additive="base">
                                        <p:cTn id="145" dur="500" fill="hold"/>
                                        <p:tgtEl>
                                          <p:spTgt spid="597020"/>
                                        </p:tgtEl>
                                        <p:attrNameLst>
                                          <p:attrName>ppt_x</p:attrName>
                                        </p:attrNameLst>
                                      </p:cBhvr>
                                      <p:tavLst>
                                        <p:tav tm="0">
                                          <p:val>
                                            <p:strVal val="0-#ppt_w/2"/>
                                          </p:val>
                                        </p:tav>
                                        <p:tav tm="100000">
                                          <p:val>
                                            <p:strVal val="#ppt_x"/>
                                          </p:val>
                                        </p:tav>
                                      </p:tavLst>
                                    </p:anim>
                                    <p:anim calcmode="lin" valueType="num">
                                      <p:cBhvr additive="base">
                                        <p:cTn id="146" dur="500" fill="hold"/>
                                        <p:tgtEl>
                                          <p:spTgt spid="597020"/>
                                        </p:tgtEl>
                                        <p:attrNameLst>
                                          <p:attrName>ppt_y</p:attrName>
                                        </p:attrNameLst>
                                      </p:cBhvr>
                                      <p:tavLst>
                                        <p:tav tm="0">
                                          <p:val>
                                            <p:strVal val="0-#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9" fill="hold" grpId="0" nodeType="clickEffect">
                                  <p:stCondLst>
                                    <p:cond delay="0"/>
                                  </p:stCondLst>
                                  <p:childTnLst>
                                    <p:set>
                                      <p:cBhvr>
                                        <p:cTn id="150" dur="1" fill="hold">
                                          <p:stCondLst>
                                            <p:cond delay="0"/>
                                          </p:stCondLst>
                                        </p:cTn>
                                        <p:tgtEl>
                                          <p:spTgt spid="597021"/>
                                        </p:tgtEl>
                                        <p:attrNameLst>
                                          <p:attrName>style.visibility</p:attrName>
                                        </p:attrNameLst>
                                      </p:cBhvr>
                                      <p:to>
                                        <p:strVal val="visible"/>
                                      </p:to>
                                    </p:set>
                                    <p:anim calcmode="lin" valueType="num">
                                      <p:cBhvr additive="base">
                                        <p:cTn id="151" dur="500" fill="hold"/>
                                        <p:tgtEl>
                                          <p:spTgt spid="597021"/>
                                        </p:tgtEl>
                                        <p:attrNameLst>
                                          <p:attrName>ppt_x</p:attrName>
                                        </p:attrNameLst>
                                      </p:cBhvr>
                                      <p:tavLst>
                                        <p:tav tm="0">
                                          <p:val>
                                            <p:strVal val="0-#ppt_w/2"/>
                                          </p:val>
                                        </p:tav>
                                        <p:tav tm="100000">
                                          <p:val>
                                            <p:strVal val="#ppt_x"/>
                                          </p:val>
                                        </p:tav>
                                      </p:tavLst>
                                    </p:anim>
                                    <p:anim calcmode="lin" valueType="num">
                                      <p:cBhvr additive="base">
                                        <p:cTn id="152" dur="500" fill="hold"/>
                                        <p:tgtEl>
                                          <p:spTgt spid="597021"/>
                                        </p:tgtEl>
                                        <p:attrNameLst>
                                          <p:attrName>ppt_y</p:attrName>
                                        </p:attrNameLst>
                                      </p:cBhvr>
                                      <p:tavLst>
                                        <p:tav tm="0">
                                          <p:val>
                                            <p:strVal val="0-#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9" fill="hold" grpId="0" nodeType="clickEffect">
                                  <p:stCondLst>
                                    <p:cond delay="0"/>
                                  </p:stCondLst>
                                  <p:childTnLst>
                                    <p:set>
                                      <p:cBhvr>
                                        <p:cTn id="156" dur="1" fill="hold">
                                          <p:stCondLst>
                                            <p:cond delay="0"/>
                                          </p:stCondLst>
                                        </p:cTn>
                                        <p:tgtEl>
                                          <p:spTgt spid="597022"/>
                                        </p:tgtEl>
                                        <p:attrNameLst>
                                          <p:attrName>style.visibility</p:attrName>
                                        </p:attrNameLst>
                                      </p:cBhvr>
                                      <p:to>
                                        <p:strVal val="visible"/>
                                      </p:to>
                                    </p:set>
                                    <p:anim calcmode="lin" valueType="num">
                                      <p:cBhvr additive="base">
                                        <p:cTn id="157" dur="500" fill="hold"/>
                                        <p:tgtEl>
                                          <p:spTgt spid="597022"/>
                                        </p:tgtEl>
                                        <p:attrNameLst>
                                          <p:attrName>ppt_x</p:attrName>
                                        </p:attrNameLst>
                                      </p:cBhvr>
                                      <p:tavLst>
                                        <p:tav tm="0">
                                          <p:val>
                                            <p:strVal val="0-#ppt_w/2"/>
                                          </p:val>
                                        </p:tav>
                                        <p:tav tm="100000">
                                          <p:val>
                                            <p:strVal val="#ppt_x"/>
                                          </p:val>
                                        </p:tav>
                                      </p:tavLst>
                                    </p:anim>
                                    <p:anim calcmode="lin" valueType="num">
                                      <p:cBhvr additive="base">
                                        <p:cTn id="158" dur="500" fill="hold"/>
                                        <p:tgtEl>
                                          <p:spTgt spid="597022"/>
                                        </p:tgtEl>
                                        <p:attrNameLst>
                                          <p:attrName>ppt_y</p:attrName>
                                        </p:attrNameLst>
                                      </p:cBhvr>
                                      <p:tavLst>
                                        <p:tav tm="0">
                                          <p:val>
                                            <p:strVal val="0-#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1" fill="hold" grpId="0" nodeType="clickEffect">
                                  <p:stCondLst>
                                    <p:cond delay="0"/>
                                  </p:stCondLst>
                                  <p:childTnLst>
                                    <p:set>
                                      <p:cBhvr>
                                        <p:cTn id="162" dur="1" fill="hold">
                                          <p:stCondLst>
                                            <p:cond delay="0"/>
                                          </p:stCondLst>
                                        </p:cTn>
                                        <p:tgtEl>
                                          <p:spTgt spid="597023"/>
                                        </p:tgtEl>
                                        <p:attrNameLst>
                                          <p:attrName>style.visibility</p:attrName>
                                        </p:attrNameLst>
                                      </p:cBhvr>
                                      <p:to>
                                        <p:strVal val="visible"/>
                                      </p:to>
                                    </p:set>
                                    <p:anim calcmode="lin" valueType="num">
                                      <p:cBhvr additive="base">
                                        <p:cTn id="163" dur="500" fill="hold"/>
                                        <p:tgtEl>
                                          <p:spTgt spid="597023"/>
                                        </p:tgtEl>
                                        <p:attrNameLst>
                                          <p:attrName>ppt_x</p:attrName>
                                        </p:attrNameLst>
                                      </p:cBhvr>
                                      <p:tavLst>
                                        <p:tav tm="0">
                                          <p:val>
                                            <p:strVal val="#ppt_x"/>
                                          </p:val>
                                        </p:tav>
                                        <p:tav tm="100000">
                                          <p:val>
                                            <p:strVal val="#ppt_x"/>
                                          </p:val>
                                        </p:tav>
                                      </p:tavLst>
                                    </p:anim>
                                    <p:anim calcmode="lin" valueType="num">
                                      <p:cBhvr additive="base">
                                        <p:cTn id="164" dur="500" fill="hold"/>
                                        <p:tgtEl>
                                          <p:spTgt spid="597023"/>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18" presetClass="entr" presetSubtype="3" fill="hold" grpId="0" nodeType="clickEffect">
                                  <p:stCondLst>
                                    <p:cond delay="0"/>
                                  </p:stCondLst>
                                  <p:childTnLst>
                                    <p:set>
                                      <p:cBhvr>
                                        <p:cTn id="168" dur="1" fill="hold">
                                          <p:stCondLst>
                                            <p:cond delay="0"/>
                                          </p:stCondLst>
                                        </p:cTn>
                                        <p:tgtEl>
                                          <p:spTgt spid="597024"/>
                                        </p:tgtEl>
                                        <p:attrNameLst>
                                          <p:attrName>style.visibility</p:attrName>
                                        </p:attrNameLst>
                                      </p:cBhvr>
                                      <p:to>
                                        <p:strVal val="visible"/>
                                      </p:to>
                                    </p:set>
                                    <p:animEffect transition="in" filter="strips(upRight)">
                                      <p:cBhvr>
                                        <p:cTn id="169" dur="500"/>
                                        <p:tgtEl>
                                          <p:spTgt spid="597024"/>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2" fill="hold" nodeType="clickEffect">
                                  <p:stCondLst>
                                    <p:cond delay="0"/>
                                  </p:stCondLst>
                                  <p:childTnLst>
                                    <p:set>
                                      <p:cBhvr>
                                        <p:cTn id="173" dur="1" fill="hold">
                                          <p:stCondLst>
                                            <p:cond delay="0"/>
                                          </p:stCondLst>
                                        </p:cTn>
                                        <p:tgtEl>
                                          <p:spTgt spid="4"/>
                                        </p:tgtEl>
                                        <p:attrNameLst>
                                          <p:attrName>style.visibility</p:attrName>
                                        </p:attrNameLst>
                                      </p:cBhvr>
                                      <p:to>
                                        <p:strVal val="visible"/>
                                      </p:to>
                                    </p:set>
                                    <p:anim calcmode="lin" valueType="num">
                                      <p:cBhvr additive="base">
                                        <p:cTn id="174" dur="500" fill="hold"/>
                                        <p:tgtEl>
                                          <p:spTgt spid="4"/>
                                        </p:tgtEl>
                                        <p:attrNameLst>
                                          <p:attrName>ppt_x</p:attrName>
                                        </p:attrNameLst>
                                      </p:cBhvr>
                                      <p:tavLst>
                                        <p:tav tm="0">
                                          <p:val>
                                            <p:strVal val="1+#ppt_w/2"/>
                                          </p:val>
                                        </p:tav>
                                        <p:tav tm="100000">
                                          <p:val>
                                            <p:strVal val="#ppt_x"/>
                                          </p:val>
                                        </p:tav>
                                      </p:tavLst>
                                    </p:anim>
                                    <p:anim calcmode="lin" valueType="num">
                                      <p:cBhvr additive="base">
                                        <p:cTn id="17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2" fill="hold" nodeType="clickEffect">
                                  <p:stCondLst>
                                    <p:cond delay="0"/>
                                  </p:stCondLst>
                                  <p:childTnLst>
                                    <p:set>
                                      <p:cBhvr>
                                        <p:cTn id="179" dur="1" fill="hold">
                                          <p:stCondLst>
                                            <p:cond delay="0"/>
                                          </p:stCondLst>
                                        </p:cTn>
                                        <p:tgtEl>
                                          <p:spTgt spid="5"/>
                                        </p:tgtEl>
                                        <p:attrNameLst>
                                          <p:attrName>style.visibility</p:attrName>
                                        </p:attrNameLst>
                                      </p:cBhvr>
                                      <p:to>
                                        <p:strVal val="visible"/>
                                      </p:to>
                                    </p:set>
                                    <p:anim calcmode="lin" valueType="num">
                                      <p:cBhvr additive="base">
                                        <p:cTn id="180" dur="500" fill="hold"/>
                                        <p:tgtEl>
                                          <p:spTgt spid="5"/>
                                        </p:tgtEl>
                                        <p:attrNameLst>
                                          <p:attrName>ppt_x</p:attrName>
                                        </p:attrNameLst>
                                      </p:cBhvr>
                                      <p:tavLst>
                                        <p:tav tm="0">
                                          <p:val>
                                            <p:strVal val="1+#ppt_w/2"/>
                                          </p:val>
                                        </p:tav>
                                        <p:tav tm="100000">
                                          <p:val>
                                            <p:strVal val="#ppt_x"/>
                                          </p:val>
                                        </p:tav>
                                      </p:tavLst>
                                    </p:anim>
                                    <p:anim calcmode="lin" valueType="num">
                                      <p:cBhvr additive="base">
                                        <p:cTn id="181"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 presetClass="entr" presetSubtype="4" fill="hold" nodeType="clickEffect">
                                  <p:stCondLst>
                                    <p:cond delay="0"/>
                                  </p:stCondLst>
                                  <p:childTnLst>
                                    <p:set>
                                      <p:cBhvr>
                                        <p:cTn id="185" dur="1" fill="hold">
                                          <p:stCondLst>
                                            <p:cond delay="0"/>
                                          </p:stCondLst>
                                        </p:cTn>
                                        <p:tgtEl>
                                          <p:spTgt spid="6"/>
                                        </p:tgtEl>
                                        <p:attrNameLst>
                                          <p:attrName>style.visibility</p:attrName>
                                        </p:attrNameLst>
                                      </p:cBhvr>
                                      <p:to>
                                        <p:strVal val="visible"/>
                                      </p:to>
                                    </p:set>
                                    <p:anim calcmode="lin" valueType="num">
                                      <p:cBhvr additive="base">
                                        <p:cTn id="186" dur="500" fill="hold"/>
                                        <p:tgtEl>
                                          <p:spTgt spid="6"/>
                                        </p:tgtEl>
                                        <p:attrNameLst>
                                          <p:attrName>ppt_x</p:attrName>
                                        </p:attrNameLst>
                                      </p:cBhvr>
                                      <p:tavLst>
                                        <p:tav tm="0">
                                          <p:val>
                                            <p:strVal val="#ppt_x"/>
                                          </p:val>
                                        </p:tav>
                                        <p:tav tm="100000">
                                          <p:val>
                                            <p:strVal val="#ppt_x"/>
                                          </p:val>
                                        </p:tav>
                                      </p:tavLst>
                                    </p:anim>
                                    <p:anim calcmode="lin" valueType="num">
                                      <p:cBhvr additive="base">
                                        <p:cTn id="18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grpId="0" nodeType="clickEffect">
                                  <p:stCondLst>
                                    <p:cond delay="0"/>
                                  </p:stCondLst>
                                  <p:childTnLst>
                                    <p:set>
                                      <p:cBhvr>
                                        <p:cTn id="191" dur="1" fill="hold">
                                          <p:stCondLst>
                                            <p:cond delay="0"/>
                                          </p:stCondLst>
                                        </p:cTn>
                                        <p:tgtEl>
                                          <p:spTgt spid="597045"/>
                                        </p:tgtEl>
                                        <p:attrNameLst>
                                          <p:attrName>style.visibility</p:attrName>
                                        </p:attrNameLst>
                                      </p:cBhvr>
                                      <p:to>
                                        <p:strVal val="visible"/>
                                      </p:to>
                                    </p:set>
                                    <p:animEffect transition="in" filter="strips(downRight)">
                                      <p:cBhvr>
                                        <p:cTn id="192" dur="500"/>
                                        <p:tgtEl>
                                          <p:spTgt spid="597045"/>
                                        </p:tgtEl>
                                      </p:cBhvr>
                                    </p:animEffec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597046"/>
                                        </p:tgtEl>
                                        <p:attrNameLst>
                                          <p:attrName>style.visibility</p:attrName>
                                        </p:attrNameLst>
                                      </p:cBhvr>
                                      <p:to>
                                        <p:strVal val="visible"/>
                                      </p:to>
                                    </p:set>
                                    <p:animEffect transition="in" filter="strips(downRight)">
                                      <p:cBhvr>
                                        <p:cTn id="197" dur="500"/>
                                        <p:tgtEl>
                                          <p:spTgt spid="597046"/>
                                        </p:tgtEl>
                                      </p:cBhvr>
                                    </p:animEffect>
                                  </p:childTnLst>
                                </p:cTn>
                              </p:par>
                            </p:childTnLst>
                          </p:cTn>
                        </p:par>
                      </p:childTnLst>
                    </p:cTn>
                  </p:par>
                  <p:par>
                    <p:cTn id="198" fill="hold">
                      <p:stCondLst>
                        <p:cond delay="indefinite"/>
                      </p:stCondLst>
                      <p:childTnLst>
                        <p:par>
                          <p:cTn id="199" fill="hold">
                            <p:stCondLst>
                              <p:cond delay="0"/>
                            </p:stCondLst>
                            <p:childTnLst>
                              <p:par>
                                <p:cTn id="200" presetID="18" presetClass="entr" presetSubtype="6" fill="hold" grpId="0" nodeType="clickEffect">
                                  <p:stCondLst>
                                    <p:cond delay="0"/>
                                  </p:stCondLst>
                                  <p:childTnLst>
                                    <p:set>
                                      <p:cBhvr>
                                        <p:cTn id="201" dur="1" fill="hold">
                                          <p:stCondLst>
                                            <p:cond delay="0"/>
                                          </p:stCondLst>
                                        </p:cTn>
                                        <p:tgtEl>
                                          <p:spTgt spid="597047"/>
                                        </p:tgtEl>
                                        <p:attrNameLst>
                                          <p:attrName>style.visibility</p:attrName>
                                        </p:attrNameLst>
                                      </p:cBhvr>
                                      <p:to>
                                        <p:strVal val="visible"/>
                                      </p:to>
                                    </p:set>
                                    <p:animEffect transition="in" filter="strips(downRight)">
                                      <p:cBhvr>
                                        <p:cTn id="202" dur="500"/>
                                        <p:tgtEl>
                                          <p:spTgt spid="597047"/>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3" fill="hold" grpId="0" nodeType="clickEffect">
                                  <p:stCondLst>
                                    <p:cond delay="0"/>
                                  </p:stCondLst>
                                  <p:childTnLst>
                                    <p:set>
                                      <p:cBhvr>
                                        <p:cTn id="206" dur="1" fill="hold">
                                          <p:stCondLst>
                                            <p:cond delay="0"/>
                                          </p:stCondLst>
                                        </p:cTn>
                                        <p:tgtEl>
                                          <p:spTgt spid="597048"/>
                                        </p:tgtEl>
                                        <p:attrNameLst>
                                          <p:attrName>style.visibility</p:attrName>
                                        </p:attrNameLst>
                                      </p:cBhvr>
                                      <p:to>
                                        <p:strVal val="visible"/>
                                      </p:to>
                                    </p:set>
                                    <p:animEffect transition="in" filter="strips(upRight)">
                                      <p:cBhvr>
                                        <p:cTn id="207" dur="500"/>
                                        <p:tgtEl>
                                          <p:spTgt spid="597048"/>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3" fill="hold" grpId="0" nodeType="clickEffect">
                                  <p:stCondLst>
                                    <p:cond delay="0"/>
                                  </p:stCondLst>
                                  <p:childTnLst>
                                    <p:set>
                                      <p:cBhvr>
                                        <p:cTn id="211" dur="1" fill="hold">
                                          <p:stCondLst>
                                            <p:cond delay="0"/>
                                          </p:stCondLst>
                                        </p:cTn>
                                        <p:tgtEl>
                                          <p:spTgt spid="597049"/>
                                        </p:tgtEl>
                                        <p:attrNameLst>
                                          <p:attrName>style.visibility</p:attrName>
                                        </p:attrNameLst>
                                      </p:cBhvr>
                                      <p:to>
                                        <p:strVal val="visible"/>
                                      </p:to>
                                    </p:set>
                                    <p:animEffect transition="in" filter="strips(upRight)">
                                      <p:cBhvr>
                                        <p:cTn id="212" dur="500"/>
                                        <p:tgtEl>
                                          <p:spTgt spid="597049"/>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3" fill="hold" grpId="0" nodeType="clickEffect">
                                  <p:stCondLst>
                                    <p:cond delay="0"/>
                                  </p:stCondLst>
                                  <p:childTnLst>
                                    <p:set>
                                      <p:cBhvr>
                                        <p:cTn id="216" dur="1" fill="hold">
                                          <p:stCondLst>
                                            <p:cond delay="0"/>
                                          </p:stCondLst>
                                        </p:cTn>
                                        <p:tgtEl>
                                          <p:spTgt spid="597050"/>
                                        </p:tgtEl>
                                        <p:attrNameLst>
                                          <p:attrName>style.visibility</p:attrName>
                                        </p:attrNameLst>
                                      </p:cBhvr>
                                      <p:to>
                                        <p:strVal val="visible"/>
                                      </p:to>
                                    </p:set>
                                    <p:animEffect transition="in" filter="strips(upRight)">
                                      <p:cBhvr>
                                        <p:cTn id="217" dur="500"/>
                                        <p:tgtEl>
                                          <p:spTgt spid="597050"/>
                                        </p:tgtEl>
                                      </p:cBhvr>
                                    </p:animEffect>
                                  </p:childTnLst>
                                </p:cTn>
                              </p:par>
                            </p:childTnLst>
                          </p:cTn>
                        </p:par>
                      </p:childTnLst>
                    </p:cTn>
                  </p:par>
                  <p:par>
                    <p:cTn id="218" fill="hold">
                      <p:stCondLst>
                        <p:cond delay="indefinite"/>
                      </p:stCondLst>
                      <p:childTnLst>
                        <p:par>
                          <p:cTn id="219" fill="hold">
                            <p:stCondLst>
                              <p:cond delay="0"/>
                            </p:stCondLst>
                            <p:childTnLst>
                              <p:par>
                                <p:cTn id="220" presetID="2" presetClass="entr" presetSubtype="3" fill="hold" grpId="0" nodeType="clickEffect">
                                  <p:stCondLst>
                                    <p:cond delay="0"/>
                                  </p:stCondLst>
                                  <p:childTnLst>
                                    <p:set>
                                      <p:cBhvr>
                                        <p:cTn id="221" dur="1" fill="hold">
                                          <p:stCondLst>
                                            <p:cond delay="0"/>
                                          </p:stCondLst>
                                        </p:cTn>
                                        <p:tgtEl>
                                          <p:spTgt spid="597051"/>
                                        </p:tgtEl>
                                        <p:attrNameLst>
                                          <p:attrName>style.visibility</p:attrName>
                                        </p:attrNameLst>
                                      </p:cBhvr>
                                      <p:to>
                                        <p:strVal val="visible"/>
                                      </p:to>
                                    </p:set>
                                    <p:anim calcmode="lin" valueType="num">
                                      <p:cBhvr additive="base">
                                        <p:cTn id="222" dur="500" fill="hold"/>
                                        <p:tgtEl>
                                          <p:spTgt spid="597051"/>
                                        </p:tgtEl>
                                        <p:attrNameLst>
                                          <p:attrName>ppt_x</p:attrName>
                                        </p:attrNameLst>
                                      </p:cBhvr>
                                      <p:tavLst>
                                        <p:tav tm="0">
                                          <p:val>
                                            <p:strVal val="1+#ppt_w/2"/>
                                          </p:val>
                                        </p:tav>
                                        <p:tav tm="100000">
                                          <p:val>
                                            <p:strVal val="#ppt_x"/>
                                          </p:val>
                                        </p:tav>
                                      </p:tavLst>
                                    </p:anim>
                                    <p:anim calcmode="lin" valueType="num">
                                      <p:cBhvr additive="base">
                                        <p:cTn id="223" dur="500" fill="hold"/>
                                        <p:tgtEl>
                                          <p:spTgt spid="597051"/>
                                        </p:tgtEl>
                                        <p:attrNameLst>
                                          <p:attrName>ppt_y</p:attrName>
                                        </p:attrNameLst>
                                      </p:cBhvr>
                                      <p:tavLst>
                                        <p:tav tm="0">
                                          <p:val>
                                            <p:strVal val="0-#ppt_h/2"/>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2" presetClass="entr" presetSubtype="3" fill="hold" grpId="0" nodeType="clickEffect">
                                  <p:stCondLst>
                                    <p:cond delay="0"/>
                                  </p:stCondLst>
                                  <p:childTnLst>
                                    <p:set>
                                      <p:cBhvr>
                                        <p:cTn id="227" dur="1" fill="hold">
                                          <p:stCondLst>
                                            <p:cond delay="0"/>
                                          </p:stCondLst>
                                        </p:cTn>
                                        <p:tgtEl>
                                          <p:spTgt spid="597052"/>
                                        </p:tgtEl>
                                        <p:attrNameLst>
                                          <p:attrName>style.visibility</p:attrName>
                                        </p:attrNameLst>
                                      </p:cBhvr>
                                      <p:to>
                                        <p:strVal val="visible"/>
                                      </p:to>
                                    </p:set>
                                    <p:anim calcmode="lin" valueType="num">
                                      <p:cBhvr additive="base">
                                        <p:cTn id="228" dur="500" fill="hold"/>
                                        <p:tgtEl>
                                          <p:spTgt spid="597052"/>
                                        </p:tgtEl>
                                        <p:attrNameLst>
                                          <p:attrName>ppt_x</p:attrName>
                                        </p:attrNameLst>
                                      </p:cBhvr>
                                      <p:tavLst>
                                        <p:tav tm="0">
                                          <p:val>
                                            <p:strVal val="1+#ppt_w/2"/>
                                          </p:val>
                                        </p:tav>
                                        <p:tav tm="100000">
                                          <p:val>
                                            <p:strVal val="#ppt_x"/>
                                          </p:val>
                                        </p:tav>
                                      </p:tavLst>
                                    </p:anim>
                                    <p:anim calcmode="lin" valueType="num">
                                      <p:cBhvr additive="base">
                                        <p:cTn id="229" dur="500" fill="hold"/>
                                        <p:tgtEl>
                                          <p:spTgt spid="597052"/>
                                        </p:tgtEl>
                                        <p:attrNameLst>
                                          <p:attrName>ppt_y</p:attrName>
                                        </p:attrNameLst>
                                      </p:cBhvr>
                                      <p:tavLst>
                                        <p:tav tm="0">
                                          <p:val>
                                            <p:strVal val="0-#ppt_h/2"/>
                                          </p:val>
                                        </p:tav>
                                        <p:tav tm="100000">
                                          <p:val>
                                            <p:strVal val="#ppt_y"/>
                                          </p:val>
                                        </p:tav>
                                      </p:tavLst>
                                    </p:anim>
                                  </p:childTnLst>
                                </p:cTn>
                              </p:par>
                            </p:childTnLst>
                          </p:cTn>
                        </p:par>
                      </p:childTnLst>
                    </p:cTn>
                  </p:par>
                  <p:par>
                    <p:cTn id="230" fill="hold">
                      <p:stCondLst>
                        <p:cond delay="indefinite"/>
                      </p:stCondLst>
                      <p:childTnLst>
                        <p:par>
                          <p:cTn id="231" fill="hold">
                            <p:stCondLst>
                              <p:cond delay="0"/>
                            </p:stCondLst>
                            <p:childTnLst>
                              <p:par>
                                <p:cTn id="232" presetID="2" presetClass="entr" presetSubtype="3" fill="hold" grpId="0" nodeType="clickEffect">
                                  <p:stCondLst>
                                    <p:cond delay="0"/>
                                  </p:stCondLst>
                                  <p:childTnLst>
                                    <p:set>
                                      <p:cBhvr>
                                        <p:cTn id="233" dur="1" fill="hold">
                                          <p:stCondLst>
                                            <p:cond delay="0"/>
                                          </p:stCondLst>
                                        </p:cTn>
                                        <p:tgtEl>
                                          <p:spTgt spid="597053"/>
                                        </p:tgtEl>
                                        <p:attrNameLst>
                                          <p:attrName>style.visibility</p:attrName>
                                        </p:attrNameLst>
                                      </p:cBhvr>
                                      <p:to>
                                        <p:strVal val="visible"/>
                                      </p:to>
                                    </p:set>
                                    <p:anim calcmode="lin" valueType="num">
                                      <p:cBhvr additive="base">
                                        <p:cTn id="234" dur="500" fill="hold"/>
                                        <p:tgtEl>
                                          <p:spTgt spid="597053"/>
                                        </p:tgtEl>
                                        <p:attrNameLst>
                                          <p:attrName>ppt_x</p:attrName>
                                        </p:attrNameLst>
                                      </p:cBhvr>
                                      <p:tavLst>
                                        <p:tav tm="0">
                                          <p:val>
                                            <p:strVal val="1+#ppt_w/2"/>
                                          </p:val>
                                        </p:tav>
                                        <p:tav tm="100000">
                                          <p:val>
                                            <p:strVal val="#ppt_x"/>
                                          </p:val>
                                        </p:tav>
                                      </p:tavLst>
                                    </p:anim>
                                    <p:anim calcmode="lin" valueType="num">
                                      <p:cBhvr additive="base">
                                        <p:cTn id="235" dur="500" fill="hold"/>
                                        <p:tgtEl>
                                          <p:spTgt spid="597053"/>
                                        </p:tgtEl>
                                        <p:attrNameLst>
                                          <p:attrName>ppt_y</p:attrName>
                                        </p:attrNameLst>
                                      </p:cBhvr>
                                      <p:tavLst>
                                        <p:tav tm="0">
                                          <p:val>
                                            <p:strVal val="0-#ppt_h/2"/>
                                          </p:val>
                                        </p:tav>
                                        <p:tav tm="100000">
                                          <p:val>
                                            <p:strVal val="#ppt_y"/>
                                          </p:val>
                                        </p:tav>
                                      </p:tavLst>
                                    </p:anim>
                                  </p:childTnLst>
                                </p:cTn>
                              </p:par>
                            </p:childTnLst>
                          </p:cTn>
                        </p:par>
                      </p:childTnLst>
                    </p:cTn>
                  </p:par>
                  <p:par>
                    <p:cTn id="236" fill="hold">
                      <p:stCondLst>
                        <p:cond delay="indefinite"/>
                      </p:stCondLst>
                      <p:childTnLst>
                        <p:par>
                          <p:cTn id="237" fill="hold">
                            <p:stCondLst>
                              <p:cond delay="0"/>
                            </p:stCondLst>
                            <p:childTnLst>
                              <p:par>
                                <p:cTn id="238" presetID="18" presetClass="entr" presetSubtype="6" fill="hold" grpId="0" nodeType="clickEffect">
                                  <p:stCondLst>
                                    <p:cond delay="0"/>
                                  </p:stCondLst>
                                  <p:childTnLst>
                                    <p:set>
                                      <p:cBhvr>
                                        <p:cTn id="239" dur="1" fill="hold">
                                          <p:stCondLst>
                                            <p:cond delay="0"/>
                                          </p:stCondLst>
                                        </p:cTn>
                                        <p:tgtEl>
                                          <p:spTgt spid="597054"/>
                                        </p:tgtEl>
                                        <p:attrNameLst>
                                          <p:attrName>style.visibility</p:attrName>
                                        </p:attrNameLst>
                                      </p:cBhvr>
                                      <p:to>
                                        <p:strVal val="visible"/>
                                      </p:to>
                                    </p:set>
                                    <p:animEffect transition="in" filter="strips(downRight)">
                                      <p:cBhvr>
                                        <p:cTn id="240" dur="500"/>
                                        <p:tgtEl>
                                          <p:spTgt spid="597054"/>
                                        </p:tgtEl>
                                      </p:cBhvr>
                                    </p:animEffect>
                                  </p:childTnLst>
                                </p:cTn>
                              </p:par>
                            </p:childTnLst>
                          </p:cTn>
                        </p:par>
                      </p:childTnLst>
                    </p:cTn>
                  </p:par>
                  <p:par>
                    <p:cTn id="241" fill="hold">
                      <p:stCondLst>
                        <p:cond delay="indefinite"/>
                      </p:stCondLst>
                      <p:childTnLst>
                        <p:par>
                          <p:cTn id="242" fill="hold">
                            <p:stCondLst>
                              <p:cond delay="0"/>
                            </p:stCondLst>
                            <p:childTnLst>
                              <p:par>
                                <p:cTn id="243" presetID="18" presetClass="entr" presetSubtype="9" fill="hold" nodeType="clickEffect">
                                  <p:stCondLst>
                                    <p:cond delay="0"/>
                                  </p:stCondLst>
                                  <p:childTnLst>
                                    <p:set>
                                      <p:cBhvr>
                                        <p:cTn id="244" dur="1" fill="hold">
                                          <p:stCondLst>
                                            <p:cond delay="0"/>
                                          </p:stCondLst>
                                        </p:cTn>
                                        <p:tgtEl>
                                          <p:spTgt spid="11"/>
                                        </p:tgtEl>
                                        <p:attrNameLst>
                                          <p:attrName>style.visibility</p:attrName>
                                        </p:attrNameLst>
                                      </p:cBhvr>
                                      <p:to>
                                        <p:strVal val="visible"/>
                                      </p:to>
                                    </p:set>
                                    <p:animEffect transition="in" filter="strips(upLeft)">
                                      <p:cBhvr>
                                        <p:cTn id="245" dur="500"/>
                                        <p:tgtEl>
                                          <p:spTgt spid="11"/>
                                        </p:tgtEl>
                                      </p:cBhvr>
                                    </p:animEffect>
                                  </p:childTnLst>
                                </p:cTn>
                              </p:par>
                            </p:childTnLst>
                          </p:cTn>
                        </p:par>
                      </p:childTnLst>
                    </p:cTn>
                  </p:par>
                  <p:par>
                    <p:cTn id="246" fill="hold">
                      <p:stCondLst>
                        <p:cond delay="indefinite"/>
                      </p:stCondLst>
                      <p:childTnLst>
                        <p:par>
                          <p:cTn id="247" fill="hold">
                            <p:stCondLst>
                              <p:cond delay="0"/>
                            </p:stCondLst>
                            <p:childTnLst>
                              <p:par>
                                <p:cTn id="248" presetID="7" presetClass="entr" presetSubtype="2" fill="hold" nodeType="clickEffect">
                                  <p:stCondLst>
                                    <p:cond delay="0"/>
                                  </p:stCondLst>
                                  <p:childTnLst>
                                    <p:set>
                                      <p:cBhvr>
                                        <p:cTn id="249" dur="1" fill="hold">
                                          <p:stCondLst>
                                            <p:cond delay="0"/>
                                          </p:stCondLst>
                                        </p:cTn>
                                        <p:tgtEl>
                                          <p:spTgt spid="87"/>
                                        </p:tgtEl>
                                        <p:attrNameLst>
                                          <p:attrName>style.visibility</p:attrName>
                                        </p:attrNameLst>
                                      </p:cBhvr>
                                      <p:to>
                                        <p:strVal val="visible"/>
                                      </p:to>
                                    </p:set>
                                    <p:anim calcmode="lin" valueType="num">
                                      <p:cBhvr additive="base">
                                        <p:cTn id="250" dur="5000" fill="hold"/>
                                        <p:tgtEl>
                                          <p:spTgt spid="87"/>
                                        </p:tgtEl>
                                        <p:attrNameLst>
                                          <p:attrName>ppt_x</p:attrName>
                                        </p:attrNameLst>
                                      </p:cBhvr>
                                      <p:tavLst>
                                        <p:tav tm="0">
                                          <p:val>
                                            <p:strVal val="1+#ppt_w/2"/>
                                          </p:val>
                                        </p:tav>
                                        <p:tav tm="100000">
                                          <p:val>
                                            <p:strVal val="#ppt_x"/>
                                          </p:val>
                                        </p:tav>
                                      </p:tavLst>
                                    </p:anim>
                                    <p:anim calcmode="lin" valueType="num">
                                      <p:cBhvr additive="base">
                                        <p:cTn id="251" dur="5000" fill="hold"/>
                                        <p:tgtEl>
                                          <p:spTgt spid="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6994" grpId="0" animBg="1" autoUpdateAnimBg="0"/>
      <p:bldP spid="596995" grpId="0" animBg="1"/>
      <p:bldP spid="596996" grpId="0" animBg="1"/>
      <p:bldP spid="596997" grpId="0" animBg="1"/>
      <p:bldP spid="596998" grpId="0" animBg="1"/>
      <p:bldP spid="596999" grpId="0" animBg="1"/>
      <p:bldP spid="597000" grpId="0" animBg="1"/>
      <p:bldP spid="597001" grpId="0" animBg="1"/>
      <p:bldP spid="597002" grpId="0" animBg="1"/>
      <p:bldP spid="597003" grpId="0" animBg="1"/>
      <p:bldP spid="597004" grpId="0" animBg="1"/>
      <p:bldP spid="597005" grpId="0" animBg="1"/>
      <p:bldP spid="597006" grpId="0" autoUpdateAnimBg="0"/>
      <p:bldP spid="597007" grpId="0" autoUpdateAnimBg="0"/>
      <p:bldP spid="597008" grpId="0" autoUpdateAnimBg="0"/>
      <p:bldP spid="597009" grpId="0" autoUpdateAnimBg="0"/>
      <p:bldP spid="597019" grpId="0" animBg="1"/>
      <p:bldP spid="597020" grpId="0" animBg="1"/>
      <p:bldP spid="597021" grpId="0" animBg="1"/>
      <p:bldP spid="597022" grpId="0" animBg="1"/>
      <p:bldP spid="597023" grpId="0" animBg="1"/>
      <p:bldP spid="597024" grpId="0" animBg="1"/>
      <p:bldP spid="597045" grpId="0" animBg="1"/>
      <p:bldP spid="597046" grpId="0" animBg="1"/>
      <p:bldP spid="597047" grpId="0" animBg="1"/>
      <p:bldP spid="597048" grpId="0" animBg="1"/>
      <p:bldP spid="597049" grpId="0" animBg="1"/>
      <p:bldP spid="597050" grpId="0" animBg="1"/>
      <p:bldP spid="597051" grpId="0" animBg="1"/>
      <p:bldP spid="597052" grpId="0" animBg="1"/>
      <p:bldP spid="597053" grpId="0" animBg="1"/>
      <p:bldP spid="5970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rot="782437">
            <a:off x="4411663" y="2487613"/>
            <a:ext cx="368300" cy="4294187"/>
            <a:chOff x="2767" y="909"/>
            <a:chExt cx="138" cy="1995"/>
          </a:xfrm>
        </p:grpSpPr>
        <p:sp>
          <p:nvSpPr>
            <p:cNvPr id="598019" name="Text Box 3"/>
            <p:cNvSpPr txBox="1">
              <a:spLocks noChangeArrowheads="1"/>
            </p:cNvSpPr>
            <p:nvPr/>
          </p:nvSpPr>
          <p:spPr bwMode="auto">
            <a:xfrm>
              <a:off x="2779" y="2734"/>
              <a:ext cx="126" cy="170"/>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C</a:t>
              </a:r>
            </a:p>
          </p:txBody>
        </p:sp>
        <p:sp>
          <p:nvSpPr>
            <p:cNvPr id="598020" name="Text Box 4"/>
            <p:cNvSpPr txBox="1">
              <a:spLocks noChangeArrowheads="1"/>
            </p:cNvSpPr>
            <p:nvPr/>
          </p:nvSpPr>
          <p:spPr bwMode="auto">
            <a:xfrm>
              <a:off x="2767" y="909"/>
              <a:ext cx="131" cy="171"/>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D</a:t>
              </a:r>
            </a:p>
          </p:txBody>
        </p:sp>
      </p:grpSp>
      <p:sp>
        <p:nvSpPr>
          <p:cNvPr id="598021" name="AutoShape 5"/>
          <p:cNvSpPr>
            <a:spLocks noChangeArrowheads="1"/>
          </p:cNvSpPr>
          <p:nvPr/>
        </p:nvSpPr>
        <p:spPr bwMode="auto">
          <a:xfrm>
            <a:off x="1758950" y="2962275"/>
            <a:ext cx="5613400" cy="3440113"/>
          </a:xfrm>
          <a:prstGeom prst="parallelogram">
            <a:avLst>
              <a:gd name="adj" fmla="val 23396"/>
            </a:avLst>
          </a:prstGeom>
          <a:solidFill>
            <a:schemeClr val="bg1"/>
          </a:solidFill>
          <a:ln w="9525">
            <a:solidFill>
              <a:schemeClr val="tx1"/>
            </a:solidFill>
            <a:miter lim="800000"/>
            <a:headEnd/>
            <a:tailEnd/>
          </a:ln>
          <a:effectLst/>
        </p:spPr>
        <p:txBody>
          <a:bodyPr wrap="none" anchor="ctr"/>
          <a:lstStyle/>
          <a:p>
            <a:endParaRPr lang="en-US">
              <a:solidFill>
                <a:srgbClr val="000000"/>
              </a:solidFill>
            </a:endParaRPr>
          </a:p>
        </p:txBody>
      </p:sp>
      <p:sp>
        <p:nvSpPr>
          <p:cNvPr id="598022" name="Line 6"/>
          <p:cNvSpPr>
            <a:spLocks noChangeShapeType="1"/>
          </p:cNvSpPr>
          <p:nvPr/>
        </p:nvSpPr>
        <p:spPr bwMode="auto">
          <a:xfrm rot="679073">
            <a:off x="4560000" y="2953368"/>
            <a:ext cx="2566" cy="350263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3" name="Line 7"/>
          <p:cNvSpPr>
            <a:spLocks noChangeShapeType="1"/>
          </p:cNvSpPr>
          <p:nvPr/>
        </p:nvSpPr>
        <p:spPr bwMode="auto">
          <a:xfrm flipH="1" flipV="1">
            <a:off x="2403786" y="4205331"/>
            <a:ext cx="1830076" cy="219705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4" name="Line 8"/>
          <p:cNvSpPr>
            <a:spLocks noChangeShapeType="1"/>
          </p:cNvSpPr>
          <p:nvPr/>
        </p:nvSpPr>
        <p:spPr bwMode="auto">
          <a:xfrm flipH="1" flipV="1">
            <a:off x="2854325" y="3690797"/>
            <a:ext cx="1379536" cy="271158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5" name="Line 9"/>
          <p:cNvSpPr>
            <a:spLocks noChangeShapeType="1"/>
          </p:cNvSpPr>
          <p:nvPr/>
        </p:nvSpPr>
        <p:spPr bwMode="auto">
          <a:xfrm flipH="1" flipV="1">
            <a:off x="3675915" y="3203574"/>
            <a:ext cx="557947" cy="31988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6" name="Line 10"/>
          <p:cNvSpPr>
            <a:spLocks noChangeShapeType="1"/>
          </p:cNvSpPr>
          <p:nvPr/>
        </p:nvSpPr>
        <p:spPr bwMode="auto">
          <a:xfrm flipV="1">
            <a:off x="4233863" y="4168775"/>
            <a:ext cx="2776537" cy="22336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7" name="Line 11"/>
          <p:cNvSpPr>
            <a:spLocks noChangeShapeType="1"/>
          </p:cNvSpPr>
          <p:nvPr/>
        </p:nvSpPr>
        <p:spPr bwMode="auto">
          <a:xfrm flipV="1">
            <a:off x="4273550" y="3625850"/>
            <a:ext cx="2435225" cy="2716213"/>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8" name="Line 12"/>
          <p:cNvSpPr>
            <a:spLocks noChangeShapeType="1"/>
          </p:cNvSpPr>
          <p:nvPr/>
        </p:nvSpPr>
        <p:spPr bwMode="auto">
          <a:xfrm flipV="1">
            <a:off x="4233863" y="3143250"/>
            <a:ext cx="1689100" cy="325913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29" name="Line 13"/>
          <p:cNvSpPr>
            <a:spLocks noChangeShapeType="1"/>
          </p:cNvSpPr>
          <p:nvPr/>
        </p:nvSpPr>
        <p:spPr bwMode="auto">
          <a:xfrm>
            <a:off x="2181225" y="4672013"/>
            <a:ext cx="4829175"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0" name="Line 14"/>
          <p:cNvSpPr>
            <a:spLocks noChangeShapeType="1"/>
          </p:cNvSpPr>
          <p:nvPr/>
        </p:nvSpPr>
        <p:spPr bwMode="auto">
          <a:xfrm flipV="1">
            <a:off x="2241550" y="2962275"/>
            <a:ext cx="2655888" cy="13271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1" name="Line 15"/>
          <p:cNvSpPr>
            <a:spLocks noChangeShapeType="1"/>
          </p:cNvSpPr>
          <p:nvPr/>
        </p:nvSpPr>
        <p:spPr bwMode="auto">
          <a:xfrm flipV="1">
            <a:off x="2301875" y="2962275"/>
            <a:ext cx="2595563" cy="90487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2" name="Line 16"/>
          <p:cNvSpPr>
            <a:spLocks noChangeShapeType="1"/>
          </p:cNvSpPr>
          <p:nvPr/>
        </p:nvSpPr>
        <p:spPr bwMode="auto">
          <a:xfrm flipV="1">
            <a:off x="2422525" y="2962275"/>
            <a:ext cx="2474913" cy="42227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33" name="Line 17"/>
          <p:cNvSpPr>
            <a:spLocks noChangeShapeType="1"/>
          </p:cNvSpPr>
          <p:nvPr/>
        </p:nvSpPr>
        <p:spPr bwMode="auto">
          <a:xfrm>
            <a:off x="2206625" y="4251325"/>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4" name="Line 18"/>
          <p:cNvSpPr>
            <a:spLocks noChangeShapeType="1"/>
          </p:cNvSpPr>
          <p:nvPr/>
        </p:nvSpPr>
        <p:spPr bwMode="auto">
          <a:xfrm>
            <a:off x="2305050" y="3829050"/>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5" name="Line 19"/>
          <p:cNvSpPr>
            <a:spLocks noChangeShapeType="1"/>
          </p:cNvSpPr>
          <p:nvPr/>
        </p:nvSpPr>
        <p:spPr bwMode="auto">
          <a:xfrm>
            <a:off x="2406650" y="3406775"/>
            <a:ext cx="103188" cy="0"/>
          </a:xfrm>
          <a:prstGeom prst="line">
            <a:avLst/>
          </a:prstGeom>
          <a:noFill/>
          <a:ln w="38100">
            <a:solidFill>
              <a:schemeClr val="tx1"/>
            </a:solidFill>
            <a:round/>
            <a:headEnd/>
            <a:tailEnd/>
          </a:ln>
          <a:effectLst/>
        </p:spPr>
        <p:txBody>
          <a:bodyPr/>
          <a:lstStyle/>
          <a:p>
            <a:endParaRPr lang="en-US">
              <a:solidFill>
                <a:srgbClr val="000000"/>
              </a:solidFill>
            </a:endParaRPr>
          </a:p>
        </p:txBody>
      </p:sp>
      <p:sp>
        <p:nvSpPr>
          <p:cNvPr id="598036" name="Text Box 20"/>
          <p:cNvSpPr txBox="1">
            <a:spLocks noChangeArrowheads="1"/>
          </p:cNvSpPr>
          <p:nvPr/>
        </p:nvSpPr>
        <p:spPr bwMode="auto">
          <a:xfrm>
            <a:off x="2038350" y="41084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37" name="Text Box 21"/>
          <p:cNvSpPr txBox="1">
            <a:spLocks noChangeArrowheads="1"/>
          </p:cNvSpPr>
          <p:nvPr/>
        </p:nvSpPr>
        <p:spPr bwMode="auto">
          <a:xfrm>
            <a:off x="2143125" y="37020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38" name="Text Box 22"/>
          <p:cNvSpPr txBox="1">
            <a:spLocks noChangeArrowheads="1"/>
          </p:cNvSpPr>
          <p:nvPr/>
        </p:nvSpPr>
        <p:spPr bwMode="auto">
          <a:xfrm>
            <a:off x="2241550" y="326390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39" name="Text Box 23"/>
          <p:cNvSpPr txBox="1">
            <a:spLocks noChangeArrowheads="1"/>
          </p:cNvSpPr>
          <p:nvPr/>
        </p:nvSpPr>
        <p:spPr bwMode="auto">
          <a:xfrm>
            <a:off x="2301875" y="2901950"/>
            <a:ext cx="273050"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nvGrpSpPr>
          <p:cNvPr id="3" name="Group 24"/>
          <p:cNvGrpSpPr>
            <a:grpSpLocks/>
          </p:cNvGrpSpPr>
          <p:nvPr/>
        </p:nvGrpSpPr>
        <p:grpSpPr bwMode="auto">
          <a:xfrm>
            <a:off x="2784475" y="4621213"/>
            <a:ext cx="1158875" cy="104775"/>
            <a:chOff x="1391" y="1991"/>
            <a:chExt cx="922" cy="83"/>
          </a:xfrm>
        </p:grpSpPr>
        <p:sp>
          <p:nvSpPr>
            <p:cNvPr id="598041" name="Line 25"/>
            <p:cNvSpPr>
              <a:spLocks noChangeShapeType="1"/>
            </p:cNvSpPr>
            <p:nvPr/>
          </p:nvSpPr>
          <p:spPr bwMode="auto">
            <a:xfrm>
              <a:off x="1391"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42" name="Line 26"/>
            <p:cNvSpPr>
              <a:spLocks noChangeShapeType="1"/>
            </p:cNvSpPr>
            <p:nvPr/>
          </p:nvSpPr>
          <p:spPr bwMode="auto">
            <a:xfrm>
              <a:off x="1852"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43" name="Line 27"/>
            <p:cNvSpPr>
              <a:spLocks noChangeShapeType="1"/>
            </p:cNvSpPr>
            <p:nvPr/>
          </p:nvSpPr>
          <p:spPr bwMode="auto">
            <a:xfrm>
              <a:off x="2313" y="1991"/>
              <a:ext cx="0" cy="83"/>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4" name="Group 28"/>
          <p:cNvGrpSpPr>
            <a:grpSpLocks/>
          </p:cNvGrpSpPr>
          <p:nvPr/>
        </p:nvGrpSpPr>
        <p:grpSpPr bwMode="auto">
          <a:xfrm>
            <a:off x="2630488" y="4624388"/>
            <a:ext cx="2127250" cy="365125"/>
            <a:chOff x="1269" y="1994"/>
            <a:chExt cx="1692" cy="290"/>
          </a:xfrm>
        </p:grpSpPr>
        <p:sp>
          <p:nvSpPr>
            <p:cNvPr id="598045" name="Text Box 29"/>
            <p:cNvSpPr txBox="1">
              <a:spLocks noChangeArrowheads="1"/>
            </p:cNvSpPr>
            <p:nvPr/>
          </p:nvSpPr>
          <p:spPr bwMode="auto">
            <a:xfrm rot="135648">
              <a:off x="1269" y="2024"/>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46" name="Text Box 30"/>
            <p:cNvSpPr txBox="1">
              <a:spLocks noChangeArrowheads="1"/>
            </p:cNvSpPr>
            <p:nvPr/>
          </p:nvSpPr>
          <p:spPr bwMode="auto">
            <a:xfrm rot="135648">
              <a:off x="1809" y="2042"/>
              <a:ext cx="218"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47" name="Text Box 31"/>
            <p:cNvSpPr txBox="1">
              <a:spLocks noChangeArrowheads="1"/>
            </p:cNvSpPr>
            <p:nvPr/>
          </p:nvSpPr>
          <p:spPr bwMode="auto">
            <a:xfrm rot="135648">
              <a:off x="2307" y="2022"/>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48" name="Text Box 32"/>
            <p:cNvSpPr txBox="1">
              <a:spLocks noChangeArrowheads="1"/>
            </p:cNvSpPr>
            <p:nvPr/>
          </p:nvSpPr>
          <p:spPr bwMode="auto">
            <a:xfrm rot="135648">
              <a:off x="2744" y="1994"/>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grpSp>
        <p:nvGrpSpPr>
          <p:cNvPr id="5" name="Group 33"/>
          <p:cNvGrpSpPr>
            <a:grpSpLocks/>
          </p:cNvGrpSpPr>
          <p:nvPr/>
        </p:nvGrpSpPr>
        <p:grpSpPr bwMode="auto">
          <a:xfrm>
            <a:off x="5068888" y="4621213"/>
            <a:ext cx="1573212" cy="336550"/>
            <a:chOff x="3208" y="1991"/>
            <a:chExt cx="1251" cy="268"/>
          </a:xfrm>
        </p:grpSpPr>
        <p:sp>
          <p:nvSpPr>
            <p:cNvPr id="598050" name="Line 34"/>
            <p:cNvSpPr>
              <a:spLocks noChangeShapeType="1"/>
            </p:cNvSpPr>
            <p:nvPr/>
          </p:nvSpPr>
          <p:spPr bwMode="auto">
            <a:xfrm rot="33623">
              <a:off x="3264" y="2001"/>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1" name="Line 35"/>
            <p:cNvSpPr>
              <a:spLocks noChangeShapeType="1"/>
            </p:cNvSpPr>
            <p:nvPr/>
          </p:nvSpPr>
          <p:spPr bwMode="auto">
            <a:xfrm rot="33623">
              <a:off x="3795" y="1991"/>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2" name="Line 36"/>
            <p:cNvSpPr>
              <a:spLocks noChangeShapeType="1"/>
            </p:cNvSpPr>
            <p:nvPr/>
          </p:nvSpPr>
          <p:spPr bwMode="auto">
            <a:xfrm rot="33623">
              <a:off x="4284" y="1996"/>
              <a:ext cx="0" cy="77"/>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53" name="Text Box 37"/>
            <p:cNvSpPr txBox="1">
              <a:spLocks noChangeArrowheads="1"/>
            </p:cNvSpPr>
            <p:nvPr/>
          </p:nvSpPr>
          <p:spPr bwMode="auto">
            <a:xfrm rot="101301">
              <a:off x="3208" y="2016"/>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54" name="Text Box 38"/>
            <p:cNvSpPr txBox="1">
              <a:spLocks noChangeArrowheads="1"/>
            </p:cNvSpPr>
            <p:nvPr/>
          </p:nvSpPr>
          <p:spPr bwMode="auto">
            <a:xfrm rot="101301">
              <a:off x="3742" y="2010"/>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55" name="Text Box 39"/>
            <p:cNvSpPr txBox="1">
              <a:spLocks noChangeArrowheads="1"/>
            </p:cNvSpPr>
            <p:nvPr/>
          </p:nvSpPr>
          <p:spPr bwMode="auto">
            <a:xfrm rot="101301">
              <a:off x="4242" y="2005"/>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grpSp>
      <p:sp>
        <p:nvSpPr>
          <p:cNvPr id="598056" name="Line 40"/>
          <p:cNvSpPr>
            <a:spLocks noChangeShapeType="1"/>
          </p:cNvSpPr>
          <p:nvPr/>
        </p:nvSpPr>
        <p:spPr bwMode="auto">
          <a:xfrm>
            <a:off x="4897438" y="2962275"/>
            <a:ext cx="2173287" cy="12334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57" name="Line 41"/>
          <p:cNvSpPr>
            <a:spLocks noChangeShapeType="1"/>
          </p:cNvSpPr>
          <p:nvPr/>
        </p:nvSpPr>
        <p:spPr bwMode="auto">
          <a:xfrm>
            <a:off x="4897438" y="2962275"/>
            <a:ext cx="2293937" cy="84455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8058" name="Line 42"/>
          <p:cNvSpPr>
            <a:spLocks noChangeShapeType="1"/>
          </p:cNvSpPr>
          <p:nvPr/>
        </p:nvSpPr>
        <p:spPr bwMode="auto">
          <a:xfrm>
            <a:off x="4897438" y="2962275"/>
            <a:ext cx="2354262" cy="422275"/>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6" name="Group 43"/>
          <p:cNvGrpSpPr>
            <a:grpSpLocks/>
          </p:cNvGrpSpPr>
          <p:nvPr/>
        </p:nvGrpSpPr>
        <p:grpSpPr bwMode="auto">
          <a:xfrm>
            <a:off x="1819275" y="4527550"/>
            <a:ext cx="5518150" cy="366713"/>
            <a:chOff x="1296" y="1872"/>
            <a:chExt cx="3118" cy="167"/>
          </a:xfrm>
        </p:grpSpPr>
        <p:sp>
          <p:nvSpPr>
            <p:cNvPr id="598060" name="Text Box 44"/>
            <p:cNvSpPr txBox="1">
              <a:spLocks noChangeArrowheads="1"/>
            </p:cNvSpPr>
            <p:nvPr/>
          </p:nvSpPr>
          <p:spPr bwMode="auto">
            <a:xfrm>
              <a:off x="1296" y="1872"/>
              <a:ext cx="198" cy="167"/>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a:t>
              </a:r>
            </a:p>
          </p:txBody>
        </p:sp>
        <p:sp>
          <p:nvSpPr>
            <p:cNvPr id="598061" name="Text Box 45"/>
            <p:cNvSpPr txBox="1">
              <a:spLocks noChangeArrowheads="1"/>
            </p:cNvSpPr>
            <p:nvPr/>
          </p:nvSpPr>
          <p:spPr bwMode="auto">
            <a:xfrm>
              <a:off x="4224" y="1872"/>
              <a:ext cx="190" cy="167"/>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B</a:t>
              </a:r>
            </a:p>
          </p:txBody>
        </p:sp>
      </p:grpSp>
      <p:sp>
        <p:nvSpPr>
          <p:cNvPr id="598062" name="Arc 46"/>
          <p:cNvSpPr>
            <a:spLocks/>
          </p:cNvSpPr>
          <p:nvPr/>
        </p:nvSpPr>
        <p:spPr bwMode="auto">
          <a:xfrm rot="11647256" flipV="1">
            <a:off x="2405063" y="2792413"/>
            <a:ext cx="3275012" cy="2320925"/>
          </a:xfrm>
          <a:custGeom>
            <a:avLst/>
            <a:gdLst>
              <a:gd name="G0" fmla="+- 0 0 0"/>
              <a:gd name="G1" fmla="+- 20578 0 0"/>
              <a:gd name="G2" fmla="+- 21600 0 0"/>
              <a:gd name="T0" fmla="*/ 6566 w 21600"/>
              <a:gd name="T1" fmla="*/ 0 h 20578"/>
              <a:gd name="T2" fmla="*/ 21600 w 21600"/>
              <a:gd name="T3" fmla="*/ 20578 h 20578"/>
              <a:gd name="T4" fmla="*/ 0 w 21600"/>
              <a:gd name="T5" fmla="*/ 20578 h 20578"/>
            </a:gdLst>
            <a:ahLst/>
            <a:cxnLst>
              <a:cxn ang="0">
                <a:pos x="T0" y="T1"/>
              </a:cxn>
              <a:cxn ang="0">
                <a:pos x="T2" y="T3"/>
              </a:cxn>
              <a:cxn ang="0">
                <a:pos x="T4" y="T5"/>
              </a:cxn>
            </a:cxnLst>
            <a:rect l="0" t="0" r="r" b="b"/>
            <a:pathLst>
              <a:path w="21600" h="20578" fill="none" extrusionOk="0">
                <a:moveTo>
                  <a:pt x="6565" y="0"/>
                </a:moveTo>
                <a:cubicBezTo>
                  <a:pt x="15520" y="2857"/>
                  <a:pt x="21600" y="11178"/>
                  <a:pt x="21600" y="20578"/>
                </a:cubicBezTo>
              </a:path>
              <a:path w="21600" h="20578" stroke="0" extrusionOk="0">
                <a:moveTo>
                  <a:pt x="6565" y="0"/>
                </a:moveTo>
                <a:cubicBezTo>
                  <a:pt x="15520" y="2857"/>
                  <a:pt x="21600" y="11178"/>
                  <a:pt x="21600" y="20578"/>
                </a:cubicBezTo>
                <a:lnTo>
                  <a:pt x="0" y="20578"/>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3" name="Arc 47"/>
          <p:cNvSpPr>
            <a:spLocks/>
          </p:cNvSpPr>
          <p:nvPr/>
        </p:nvSpPr>
        <p:spPr bwMode="auto">
          <a:xfrm rot="810450" flipV="1">
            <a:off x="3479800" y="4259263"/>
            <a:ext cx="3273425" cy="2320925"/>
          </a:xfrm>
          <a:custGeom>
            <a:avLst/>
            <a:gdLst>
              <a:gd name="G0" fmla="+- 0 0 0"/>
              <a:gd name="G1" fmla="+- 20578 0 0"/>
              <a:gd name="G2" fmla="+- 21600 0 0"/>
              <a:gd name="T0" fmla="*/ 6566 w 21600"/>
              <a:gd name="T1" fmla="*/ 0 h 20578"/>
              <a:gd name="T2" fmla="*/ 21600 w 21600"/>
              <a:gd name="T3" fmla="*/ 20578 h 20578"/>
              <a:gd name="T4" fmla="*/ 0 w 21600"/>
              <a:gd name="T5" fmla="*/ 20578 h 20578"/>
            </a:gdLst>
            <a:ahLst/>
            <a:cxnLst>
              <a:cxn ang="0">
                <a:pos x="T0" y="T1"/>
              </a:cxn>
              <a:cxn ang="0">
                <a:pos x="T2" y="T3"/>
              </a:cxn>
              <a:cxn ang="0">
                <a:pos x="T4" y="T5"/>
              </a:cxn>
            </a:cxnLst>
            <a:rect l="0" t="0" r="r" b="b"/>
            <a:pathLst>
              <a:path w="21600" h="20578" fill="none" extrusionOk="0">
                <a:moveTo>
                  <a:pt x="6565" y="0"/>
                </a:moveTo>
                <a:cubicBezTo>
                  <a:pt x="15520" y="2857"/>
                  <a:pt x="21600" y="11178"/>
                  <a:pt x="21600" y="20578"/>
                </a:cubicBezTo>
              </a:path>
              <a:path w="21600" h="20578" stroke="0" extrusionOk="0">
                <a:moveTo>
                  <a:pt x="6565" y="0"/>
                </a:moveTo>
                <a:cubicBezTo>
                  <a:pt x="15520" y="2857"/>
                  <a:pt x="21600" y="11178"/>
                  <a:pt x="21600" y="20578"/>
                </a:cubicBezTo>
                <a:lnTo>
                  <a:pt x="0" y="20578"/>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4" name="Arc 48"/>
          <p:cNvSpPr>
            <a:spLocks/>
          </p:cNvSpPr>
          <p:nvPr/>
        </p:nvSpPr>
        <p:spPr bwMode="auto">
          <a:xfrm>
            <a:off x="4957764" y="2969065"/>
            <a:ext cx="2059138" cy="1710469"/>
          </a:xfrm>
          <a:custGeom>
            <a:avLst/>
            <a:gdLst>
              <a:gd name="G0" fmla="+- 0 0 0"/>
              <a:gd name="G1" fmla="+- 21600 0 0"/>
              <a:gd name="G2" fmla="+- 21600 0 0"/>
              <a:gd name="T0" fmla="*/ 0 w 21600"/>
              <a:gd name="T1" fmla="*/ 0 h 24970"/>
              <a:gd name="T2" fmla="*/ 21335 w 21600"/>
              <a:gd name="T3" fmla="*/ 24970 h 24970"/>
              <a:gd name="T4" fmla="*/ 0 w 21600"/>
              <a:gd name="T5" fmla="*/ 21600 h 24970"/>
            </a:gdLst>
            <a:ahLst/>
            <a:cxnLst>
              <a:cxn ang="0">
                <a:pos x="T0" y="T1"/>
              </a:cxn>
              <a:cxn ang="0">
                <a:pos x="T2" y="T3"/>
              </a:cxn>
              <a:cxn ang="0">
                <a:pos x="T4" y="T5"/>
              </a:cxn>
            </a:cxnLst>
            <a:rect l="0" t="0" r="r" b="b"/>
            <a:pathLst>
              <a:path w="21600" h="24970" fill="none" extrusionOk="0">
                <a:moveTo>
                  <a:pt x="-1" y="0"/>
                </a:moveTo>
                <a:cubicBezTo>
                  <a:pt x="11929" y="0"/>
                  <a:pt x="21600" y="9670"/>
                  <a:pt x="21600" y="21600"/>
                </a:cubicBezTo>
                <a:cubicBezTo>
                  <a:pt x="21600" y="22728"/>
                  <a:pt x="21511" y="23855"/>
                  <a:pt x="21335" y="24970"/>
                </a:cubicBezTo>
              </a:path>
              <a:path w="21600" h="24970" stroke="0" extrusionOk="0">
                <a:moveTo>
                  <a:pt x="-1" y="0"/>
                </a:moveTo>
                <a:cubicBezTo>
                  <a:pt x="11929" y="0"/>
                  <a:pt x="21600" y="9670"/>
                  <a:pt x="21600" y="21600"/>
                </a:cubicBezTo>
                <a:cubicBezTo>
                  <a:pt x="21600" y="22728"/>
                  <a:pt x="21511" y="23855"/>
                  <a:pt x="21335" y="2497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8065" name="Arc 49"/>
          <p:cNvSpPr>
            <a:spLocks/>
          </p:cNvSpPr>
          <p:nvPr/>
        </p:nvSpPr>
        <p:spPr bwMode="auto">
          <a:xfrm flipH="1" flipV="1">
            <a:off x="2141538" y="4702175"/>
            <a:ext cx="2052637" cy="1690688"/>
          </a:xfrm>
          <a:custGeom>
            <a:avLst/>
            <a:gdLst>
              <a:gd name="G0" fmla="+- 0 0 0"/>
              <a:gd name="G1" fmla="+- 21600 0 0"/>
              <a:gd name="G2" fmla="+- 21600 0 0"/>
              <a:gd name="T0" fmla="*/ 0 w 21600"/>
              <a:gd name="T1" fmla="*/ 0 h 24970"/>
              <a:gd name="T2" fmla="*/ 21335 w 21600"/>
              <a:gd name="T3" fmla="*/ 24970 h 24970"/>
              <a:gd name="T4" fmla="*/ 0 w 21600"/>
              <a:gd name="T5" fmla="*/ 21600 h 24970"/>
            </a:gdLst>
            <a:ahLst/>
            <a:cxnLst>
              <a:cxn ang="0">
                <a:pos x="T0" y="T1"/>
              </a:cxn>
              <a:cxn ang="0">
                <a:pos x="T2" y="T3"/>
              </a:cxn>
              <a:cxn ang="0">
                <a:pos x="T4" y="T5"/>
              </a:cxn>
            </a:cxnLst>
            <a:rect l="0" t="0" r="r" b="b"/>
            <a:pathLst>
              <a:path w="21600" h="24970" fill="none" extrusionOk="0">
                <a:moveTo>
                  <a:pt x="-1" y="0"/>
                </a:moveTo>
                <a:cubicBezTo>
                  <a:pt x="11929" y="0"/>
                  <a:pt x="21600" y="9670"/>
                  <a:pt x="21600" y="21600"/>
                </a:cubicBezTo>
                <a:cubicBezTo>
                  <a:pt x="21600" y="22728"/>
                  <a:pt x="21511" y="23855"/>
                  <a:pt x="21335" y="24970"/>
                </a:cubicBezTo>
              </a:path>
              <a:path w="21600" h="24970" stroke="0" extrusionOk="0">
                <a:moveTo>
                  <a:pt x="-1" y="0"/>
                </a:moveTo>
                <a:cubicBezTo>
                  <a:pt x="11929" y="0"/>
                  <a:pt x="21600" y="9670"/>
                  <a:pt x="21600" y="21600"/>
                </a:cubicBezTo>
                <a:cubicBezTo>
                  <a:pt x="21600" y="22728"/>
                  <a:pt x="21511" y="23855"/>
                  <a:pt x="21335" y="2497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7" name="Group 50"/>
          <p:cNvGrpSpPr>
            <a:grpSpLocks/>
          </p:cNvGrpSpPr>
          <p:nvPr/>
        </p:nvGrpSpPr>
        <p:grpSpPr bwMode="auto">
          <a:xfrm>
            <a:off x="2130425" y="3203575"/>
            <a:ext cx="1500188" cy="2917825"/>
            <a:chOff x="872" y="864"/>
            <a:chExt cx="1192" cy="2320"/>
          </a:xfrm>
        </p:grpSpPr>
        <p:sp>
          <p:nvSpPr>
            <p:cNvPr id="598067" name="Line 51"/>
            <p:cNvSpPr>
              <a:spLocks noChangeShapeType="1"/>
            </p:cNvSpPr>
            <p:nvPr/>
          </p:nvSpPr>
          <p:spPr bwMode="auto">
            <a:xfrm flipH="1">
              <a:off x="912" y="1661"/>
              <a:ext cx="173" cy="739"/>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68" name="Line 52"/>
            <p:cNvSpPr>
              <a:spLocks noChangeShapeType="1"/>
            </p:cNvSpPr>
            <p:nvPr/>
          </p:nvSpPr>
          <p:spPr bwMode="auto">
            <a:xfrm flipH="1">
              <a:off x="1056" y="1200"/>
              <a:ext cx="384" cy="1632"/>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69" name="Line 53"/>
            <p:cNvSpPr>
              <a:spLocks noChangeShapeType="1"/>
            </p:cNvSpPr>
            <p:nvPr/>
          </p:nvSpPr>
          <p:spPr bwMode="auto">
            <a:xfrm flipH="1">
              <a:off x="1522" y="864"/>
              <a:ext cx="542" cy="230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0" name="Oval 54"/>
            <p:cNvSpPr>
              <a:spLocks noChangeArrowheads="1"/>
            </p:cNvSpPr>
            <p:nvPr/>
          </p:nvSpPr>
          <p:spPr bwMode="auto">
            <a:xfrm>
              <a:off x="872" y="237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71" name="Oval 55"/>
            <p:cNvSpPr>
              <a:spLocks noChangeArrowheads="1"/>
            </p:cNvSpPr>
            <p:nvPr/>
          </p:nvSpPr>
          <p:spPr bwMode="auto">
            <a:xfrm>
              <a:off x="1040" y="275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72" name="Oval 56"/>
            <p:cNvSpPr>
              <a:spLocks noChangeArrowheads="1"/>
            </p:cNvSpPr>
            <p:nvPr/>
          </p:nvSpPr>
          <p:spPr bwMode="auto">
            <a:xfrm>
              <a:off x="1496" y="313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grpSp>
        <p:nvGrpSpPr>
          <p:cNvPr id="8" name="Group 57"/>
          <p:cNvGrpSpPr>
            <a:grpSpLocks/>
          </p:cNvGrpSpPr>
          <p:nvPr/>
        </p:nvGrpSpPr>
        <p:grpSpPr bwMode="auto">
          <a:xfrm>
            <a:off x="4173538" y="3082925"/>
            <a:ext cx="2815485" cy="3319463"/>
            <a:chOff x="2496" y="768"/>
            <a:chExt cx="2239" cy="2640"/>
          </a:xfrm>
        </p:grpSpPr>
        <p:sp>
          <p:nvSpPr>
            <p:cNvPr id="598074" name="Oval 58"/>
            <p:cNvSpPr>
              <a:spLocks noChangeArrowheads="1"/>
            </p:cNvSpPr>
            <p:nvPr/>
          </p:nvSpPr>
          <p:spPr bwMode="auto">
            <a:xfrm>
              <a:off x="2496" y="3360"/>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9" name="Group 59"/>
            <p:cNvGrpSpPr>
              <a:grpSpLocks/>
            </p:cNvGrpSpPr>
            <p:nvPr/>
          </p:nvGrpSpPr>
          <p:grpSpPr bwMode="auto">
            <a:xfrm>
              <a:off x="3264" y="768"/>
              <a:ext cx="1471" cy="2592"/>
              <a:chOff x="3264" y="768"/>
              <a:chExt cx="1471" cy="2592"/>
            </a:xfrm>
          </p:grpSpPr>
          <p:sp>
            <p:nvSpPr>
              <p:cNvPr id="598076" name="Line 60"/>
              <p:cNvSpPr>
                <a:spLocks noChangeShapeType="1"/>
              </p:cNvSpPr>
              <p:nvPr/>
            </p:nvSpPr>
            <p:spPr bwMode="auto">
              <a:xfrm flipH="1">
                <a:off x="4523" y="1621"/>
                <a:ext cx="212" cy="86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7" name="Line 61"/>
              <p:cNvSpPr>
                <a:spLocks noChangeShapeType="1"/>
              </p:cNvSpPr>
              <p:nvPr/>
            </p:nvSpPr>
            <p:spPr bwMode="auto">
              <a:xfrm flipH="1">
                <a:off x="3289" y="768"/>
                <a:ext cx="599" cy="254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8" name="Line 62"/>
              <p:cNvSpPr>
                <a:spLocks noChangeShapeType="1"/>
              </p:cNvSpPr>
              <p:nvPr/>
            </p:nvSpPr>
            <p:spPr bwMode="auto">
              <a:xfrm flipH="1">
                <a:off x="4083" y="1200"/>
                <a:ext cx="424" cy="1776"/>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598079" name="Oval 63"/>
              <p:cNvSpPr>
                <a:spLocks noChangeArrowheads="1"/>
              </p:cNvSpPr>
              <p:nvPr/>
            </p:nvSpPr>
            <p:spPr bwMode="auto">
              <a:xfrm>
                <a:off x="3264" y="331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0" name="Oval 64"/>
              <p:cNvSpPr>
                <a:spLocks noChangeArrowheads="1"/>
              </p:cNvSpPr>
              <p:nvPr/>
            </p:nvSpPr>
            <p:spPr bwMode="auto">
              <a:xfrm>
                <a:off x="4080" y="292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1" name="Oval 65"/>
              <p:cNvSpPr>
                <a:spLocks noChangeArrowheads="1"/>
              </p:cNvSpPr>
              <p:nvPr/>
            </p:nvSpPr>
            <p:spPr bwMode="auto">
              <a:xfrm>
                <a:off x="4512" y="244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grpSp>
      <p:sp>
        <p:nvSpPr>
          <p:cNvPr id="598082" name="Oval 66"/>
          <p:cNvSpPr>
            <a:spLocks noChangeArrowheads="1"/>
          </p:cNvSpPr>
          <p:nvPr/>
        </p:nvSpPr>
        <p:spPr bwMode="auto">
          <a:xfrm>
            <a:off x="2120900" y="4652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3" name="Oval 67"/>
          <p:cNvSpPr>
            <a:spLocks noChangeArrowheads="1"/>
          </p:cNvSpPr>
          <p:nvPr/>
        </p:nvSpPr>
        <p:spPr bwMode="auto">
          <a:xfrm>
            <a:off x="2362200" y="4168775"/>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4" name="Oval 68"/>
          <p:cNvSpPr>
            <a:spLocks noChangeArrowheads="1"/>
          </p:cNvSpPr>
          <p:nvPr/>
        </p:nvSpPr>
        <p:spPr bwMode="auto">
          <a:xfrm>
            <a:off x="2805113" y="3636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85" name="Oval 69"/>
          <p:cNvSpPr>
            <a:spLocks noChangeArrowheads="1"/>
          </p:cNvSpPr>
          <p:nvPr/>
        </p:nvSpPr>
        <p:spPr bwMode="auto">
          <a:xfrm>
            <a:off x="6950075" y="465296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10" name="Group 70"/>
          <p:cNvGrpSpPr>
            <a:grpSpLocks/>
          </p:cNvGrpSpPr>
          <p:nvPr/>
        </p:nvGrpSpPr>
        <p:grpSpPr bwMode="auto">
          <a:xfrm>
            <a:off x="7080250" y="2841625"/>
            <a:ext cx="539750" cy="1481138"/>
            <a:chOff x="4808" y="576"/>
            <a:chExt cx="429" cy="1178"/>
          </a:xfrm>
        </p:grpSpPr>
        <p:grpSp>
          <p:nvGrpSpPr>
            <p:cNvPr id="11" name="Group 71"/>
            <p:cNvGrpSpPr>
              <a:grpSpLocks/>
            </p:cNvGrpSpPr>
            <p:nvPr/>
          </p:nvGrpSpPr>
          <p:grpSpPr bwMode="auto">
            <a:xfrm rot="644687">
              <a:off x="4843" y="1005"/>
              <a:ext cx="102" cy="671"/>
              <a:chOff x="1602" y="1488"/>
              <a:chExt cx="60" cy="384"/>
            </a:xfrm>
          </p:grpSpPr>
          <p:sp>
            <p:nvSpPr>
              <p:cNvPr id="598088" name="Line 72"/>
              <p:cNvSpPr>
                <a:spLocks noChangeShapeType="1"/>
              </p:cNvSpPr>
              <p:nvPr/>
            </p:nvSpPr>
            <p:spPr bwMode="auto">
              <a:xfrm>
                <a:off x="1602" y="1872"/>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89" name="Line 73"/>
              <p:cNvSpPr>
                <a:spLocks noChangeShapeType="1"/>
              </p:cNvSpPr>
              <p:nvPr/>
            </p:nvSpPr>
            <p:spPr bwMode="auto">
              <a:xfrm>
                <a:off x="1608" y="1680"/>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598090" name="Line 74"/>
              <p:cNvSpPr>
                <a:spLocks noChangeShapeType="1"/>
              </p:cNvSpPr>
              <p:nvPr/>
            </p:nvSpPr>
            <p:spPr bwMode="auto">
              <a:xfrm>
                <a:off x="1614" y="1488"/>
                <a:ext cx="48" cy="0"/>
              </a:xfrm>
              <a:prstGeom prst="line">
                <a:avLst/>
              </a:prstGeom>
              <a:noFill/>
              <a:ln w="28575">
                <a:solidFill>
                  <a:schemeClr val="tx1"/>
                </a:solidFill>
                <a:round/>
                <a:headEnd/>
                <a:tailEnd/>
              </a:ln>
              <a:effectLst/>
            </p:spPr>
            <p:txBody>
              <a:bodyPr/>
              <a:lstStyle/>
              <a:p>
                <a:endParaRPr lang="en-US">
                  <a:solidFill>
                    <a:srgbClr val="000000"/>
                  </a:solidFill>
                </a:endParaRPr>
              </a:p>
            </p:txBody>
          </p:sp>
        </p:grpSp>
        <p:sp>
          <p:nvSpPr>
            <p:cNvPr id="598091" name="Text Box 75"/>
            <p:cNvSpPr txBox="1">
              <a:spLocks noChangeArrowheads="1"/>
            </p:cNvSpPr>
            <p:nvPr/>
          </p:nvSpPr>
          <p:spPr bwMode="auto">
            <a:xfrm>
              <a:off x="4808" y="1512"/>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1</a:t>
              </a:r>
            </a:p>
          </p:txBody>
        </p:sp>
        <p:sp>
          <p:nvSpPr>
            <p:cNvPr id="598092" name="Text Box 76"/>
            <p:cNvSpPr txBox="1">
              <a:spLocks noChangeArrowheads="1"/>
            </p:cNvSpPr>
            <p:nvPr/>
          </p:nvSpPr>
          <p:spPr bwMode="auto">
            <a:xfrm>
              <a:off x="4880" y="1200"/>
              <a:ext cx="217"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2</a:t>
              </a:r>
            </a:p>
          </p:txBody>
        </p:sp>
        <p:sp>
          <p:nvSpPr>
            <p:cNvPr id="598093" name="Text Box 77"/>
            <p:cNvSpPr txBox="1">
              <a:spLocks noChangeArrowheads="1"/>
            </p:cNvSpPr>
            <p:nvPr/>
          </p:nvSpPr>
          <p:spPr bwMode="auto">
            <a:xfrm>
              <a:off x="4955" y="864"/>
              <a:ext cx="218" cy="24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3</a:t>
              </a:r>
            </a:p>
          </p:txBody>
        </p:sp>
        <p:sp>
          <p:nvSpPr>
            <p:cNvPr id="598094" name="Text Box 78"/>
            <p:cNvSpPr txBox="1">
              <a:spLocks noChangeArrowheads="1"/>
            </p:cNvSpPr>
            <p:nvPr/>
          </p:nvSpPr>
          <p:spPr bwMode="auto">
            <a:xfrm>
              <a:off x="5020" y="576"/>
              <a:ext cx="217" cy="24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4</a:t>
              </a:r>
            </a:p>
          </p:txBody>
        </p:sp>
      </p:grpSp>
      <p:sp>
        <p:nvSpPr>
          <p:cNvPr id="598095" name="Oval 79"/>
          <p:cNvSpPr>
            <a:spLocks noChangeArrowheads="1"/>
          </p:cNvSpPr>
          <p:nvPr/>
        </p:nvSpPr>
        <p:spPr bwMode="auto">
          <a:xfrm>
            <a:off x="6950075" y="4129088"/>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6" name="Oval 80"/>
          <p:cNvSpPr>
            <a:spLocks noChangeArrowheads="1"/>
          </p:cNvSpPr>
          <p:nvPr/>
        </p:nvSpPr>
        <p:spPr bwMode="auto">
          <a:xfrm>
            <a:off x="6667500" y="3595688"/>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7" name="Oval 81"/>
          <p:cNvSpPr>
            <a:spLocks noChangeArrowheads="1"/>
          </p:cNvSpPr>
          <p:nvPr/>
        </p:nvSpPr>
        <p:spPr bwMode="auto">
          <a:xfrm>
            <a:off x="5892800" y="3092450"/>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8" name="Oval 82"/>
          <p:cNvSpPr>
            <a:spLocks noChangeArrowheads="1"/>
          </p:cNvSpPr>
          <p:nvPr/>
        </p:nvSpPr>
        <p:spPr bwMode="auto">
          <a:xfrm>
            <a:off x="3630613" y="3143250"/>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8099" name="Oval 83"/>
          <p:cNvSpPr>
            <a:spLocks noChangeArrowheads="1"/>
          </p:cNvSpPr>
          <p:nvPr/>
        </p:nvSpPr>
        <p:spPr bwMode="auto">
          <a:xfrm>
            <a:off x="4876800" y="2932113"/>
            <a:ext cx="60325" cy="60325"/>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12" name="Group 84"/>
          <p:cNvGrpSpPr>
            <a:grpSpLocks/>
          </p:cNvGrpSpPr>
          <p:nvPr/>
        </p:nvGrpSpPr>
        <p:grpSpPr bwMode="auto">
          <a:xfrm>
            <a:off x="152400" y="685800"/>
            <a:ext cx="4648200" cy="838200"/>
            <a:chOff x="144" y="144"/>
            <a:chExt cx="2928" cy="720"/>
          </a:xfrm>
        </p:grpSpPr>
        <p:sp>
          <p:nvSpPr>
            <p:cNvPr id="598101" name="Rectangle 85"/>
            <p:cNvSpPr>
              <a:spLocks noChangeArrowheads="1"/>
            </p:cNvSpPr>
            <p:nvPr/>
          </p:nvSpPr>
          <p:spPr bwMode="auto">
            <a:xfrm>
              <a:off x="144" y="144"/>
              <a:ext cx="2832" cy="720"/>
            </a:xfrm>
            <a:prstGeom prst="rect">
              <a:avLst/>
            </a:prstGeom>
            <a:solidFill>
              <a:srgbClr val="FFCC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8102" name="Text Box 86"/>
            <p:cNvSpPr txBox="1">
              <a:spLocks noChangeArrowheads="1"/>
            </p:cNvSpPr>
            <p:nvPr/>
          </p:nvSpPr>
          <p:spPr bwMode="auto">
            <a:xfrm>
              <a:off x="144" y="144"/>
              <a:ext cx="2928" cy="523"/>
            </a:xfrm>
            <a:prstGeom prst="rect">
              <a:avLst/>
            </a:prstGeom>
            <a:noFill/>
            <a:ln w="9525">
              <a:noFill/>
              <a:miter lim="800000"/>
              <a:headEnd/>
              <a:tailEnd/>
            </a:ln>
            <a:effectLst/>
          </p:spPr>
          <p:txBody>
            <a:bodyPr>
              <a:spAutoFit/>
            </a:bodyPr>
            <a:lstStyle/>
            <a:p>
              <a:pPr algn="ctr"/>
              <a:r>
                <a:rPr lang="en-US" b="0" i="1" dirty="0">
                  <a:solidFill>
                    <a:srgbClr val="000000"/>
                  </a:solidFill>
                  <a:latin typeface="Times New Roman" pitchFamily="18" charset="0"/>
                  <a:cs typeface="Times New Roman" pitchFamily="18" charset="0"/>
                </a:rPr>
                <a:t>Draw ellipse by </a:t>
              </a:r>
              <a:r>
                <a:rPr lang="en-US" dirty="0">
                  <a:solidFill>
                    <a:srgbClr val="000000"/>
                  </a:solidFill>
                  <a:latin typeface="Times New Roman" pitchFamily="18" charset="0"/>
                  <a:cs typeface="Times New Roman" pitchFamily="18" charset="0"/>
                </a:rPr>
                <a:t>Oblong method.</a:t>
              </a:r>
            </a:p>
            <a:p>
              <a:pPr algn="ctr"/>
              <a:r>
                <a:rPr lang="en-US" b="0" i="1" dirty="0">
                  <a:solidFill>
                    <a:srgbClr val="000000"/>
                  </a:solidFill>
                  <a:latin typeface="Times New Roman" pitchFamily="18" charset="0"/>
                  <a:cs typeface="Times New Roman" pitchFamily="18" charset="0"/>
                </a:rPr>
                <a:t>Draw a parallelogram of  100 mm and 70 mm long sides with included angle of 75</a:t>
              </a:r>
              <a:r>
                <a:rPr lang="en-US" b="0" i="1" baseline="30000" dirty="0">
                  <a:solidFill>
                    <a:srgbClr val="000000"/>
                  </a:solidFill>
                  <a:latin typeface="Times New Roman" pitchFamily="18" charset="0"/>
                  <a:cs typeface="Times New Roman" pitchFamily="18" charset="0"/>
                </a:rPr>
                <a:t>0.</a:t>
              </a:r>
              <a:r>
                <a:rPr lang="en-US" b="0" i="1" dirty="0">
                  <a:solidFill>
                    <a:srgbClr val="000000"/>
                  </a:solidFill>
                  <a:latin typeface="Times New Roman" pitchFamily="18" charset="0"/>
                  <a:cs typeface="Times New Roman" pitchFamily="18" charset="0"/>
                </a:rPr>
                <a:t>Inscribe Ellipse in it.</a:t>
              </a:r>
            </a:p>
          </p:txBody>
        </p:sp>
      </p:grpSp>
      <p:grpSp>
        <p:nvGrpSpPr>
          <p:cNvPr id="13" name="Group 87"/>
          <p:cNvGrpSpPr>
            <a:grpSpLocks/>
          </p:cNvGrpSpPr>
          <p:nvPr/>
        </p:nvGrpSpPr>
        <p:grpSpPr bwMode="auto">
          <a:xfrm>
            <a:off x="4953000" y="609600"/>
            <a:ext cx="3733800" cy="1155700"/>
            <a:chOff x="3168" y="144"/>
            <a:chExt cx="2352" cy="728"/>
          </a:xfrm>
        </p:grpSpPr>
        <p:sp>
          <p:nvSpPr>
            <p:cNvPr id="598104" name="Rectangle 88"/>
            <p:cNvSpPr>
              <a:spLocks noChangeArrowheads="1"/>
            </p:cNvSpPr>
            <p:nvPr/>
          </p:nvSpPr>
          <p:spPr bwMode="auto">
            <a:xfrm>
              <a:off x="3168" y="144"/>
              <a:ext cx="2352" cy="720"/>
            </a:xfrm>
            <a:prstGeom prst="rect">
              <a:avLst/>
            </a:prstGeom>
            <a:solidFill>
              <a:srgbClr val="66FFFF"/>
            </a:solidFill>
            <a:ln w="9525">
              <a:solidFill>
                <a:schemeClr val="tx1"/>
              </a:solidFill>
              <a:miter lim="800000"/>
              <a:headEnd/>
              <a:tailEnd/>
            </a:ln>
            <a:effectLst/>
          </p:spPr>
          <p:txBody>
            <a:bodyPr wrap="none" anchor="ctr"/>
            <a:lstStyle/>
            <a:p>
              <a:endParaRPr lang="en-US">
                <a:solidFill>
                  <a:srgbClr val="000000"/>
                </a:solidFill>
              </a:endParaRPr>
            </a:p>
          </p:txBody>
        </p:sp>
        <p:sp>
          <p:nvSpPr>
            <p:cNvPr id="598105" name="Text Box 89"/>
            <p:cNvSpPr txBox="1">
              <a:spLocks noChangeArrowheads="1"/>
            </p:cNvSpPr>
            <p:nvPr/>
          </p:nvSpPr>
          <p:spPr bwMode="auto">
            <a:xfrm>
              <a:off x="3397" y="144"/>
              <a:ext cx="1979" cy="728"/>
            </a:xfrm>
            <a:prstGeom prst="rect">
              <a:avLst/>
            </a:prstGeom>
            <a:noFill/>
            <a:ln w="9525">
              <a:noFill/>
              <a:miter lim="800000"/>
              <a:headEnd/>
              <a:tailEnd/>
            </a:ln>
            <a:effectLst/>
          </p:spPr>
          <p:txBody>
            <a:bodyPr wrap="none">
              <a:spAutoFit/>
            </a:bodyPr>
            <a:lstStyle/>
            <a:p>
              <a:pPr algn="ctr"/>
              <a:r>
                <a:rPr lang="en-US" sz="1400" dirty="0">
                  <a:solidFill>
                    <a:srgbClr val="FF0066"/>
                  </a:solidFill>
                  <a:latin typeface="Times New Roman" pitchFamily="18" charset="0"/>
                </a:rPr>
                <a:t>STEPS ARE SIMILAR TO </a:t>
              </a:r>
            </a:p>
            <a:p>
              <a:pPr algn="ctr"/>
              <a:r>
                <a:rPr lang="en-US" sz="1400" dirty="0">
                  <a:solidFill>
                    <a:srgbClr val="FF0066"/>
                  </a:solidFill>
                  <a:latin typeface="Times New Roman" pitchFamily="18" charset="0"/>
                </a:rPr>
                <a:t>THE PREVIOUS CASE</a:t>
              </a:r>
            </a:p>
            <a:p>
              <a:pPr algn="ctr"/>
              <a:r>
                <a:rPr lang="en-US" sz="1400" dirty="0">
                  <a:solidFill>
                    <a:srgbClr val="FF0066"/>
                  </a:solidFill>
                  <a:latin typeface="Times New Roman" pitchFamily="18" charset="0"/>
                </a:rPr>
                <a:t>(RECTANGLE METHOD)</a:t>
              </a:r>
            </a:p>
            <a:p>
              <a:pPr algn="ctr"/>
              <a:r>
                <a:rPr lang="en-US" sz="1400" dirty="0">
                  <a:solidFill>
                    <a:srgbClr val="FF0066"/>
                  </a:solidFill>
                  <a:latin typeface="Times New Roman" pitchFamily="18" charset="0"/>
                </a:rPr>
                <a:t>ONLY IN PLACE OF RECTANGLE, </a:t>
              </a:r>
            </a:p>
            <a:p>
              <a:pPr algn="ctr"/>
              <a:r>
                <a:rPr lang="en-US" sz="1400" dirty="0">
                  <a:solidFill>
                    <a:srgbClr val="FF0066"/>
                  </a:solidFill>
                  <a:latin typeface="Times New Roman" pitchFamily="18" charset="0"/>
                </a:rPr>
                <a:t>HERE IS A PARALLELOGRAM.</a:t>
              </a:r>
            </a:p>
          </p:txBody>
        </p:sp>
      </p:grpSp>
      <p:grpSp>
        <p:nvGrpSpPr>
          <p:cNvPr id="14" name="Group 105"/>
          <p:cNvGrpSpPr>
            <a:grpSpLocks/>
          </p:cNvGrpSpPr>
          <p:nvPr/>
        </p:nvGrpSpPr>
        <p:grpSpPr bwMode="auto">
          <a:xfrm>
            <a:off x="8016875" y="6629400"/>
            <a:ext cx="1096963" cy="182563"/>
            <a:chOff x="5050" y="29"/>
            <a:chExt cx="691" cy="115"/>
          </a:xfrm>
        </p:grpSpPr>
        <p:sp>
          <p:nvSpPr>
            <p:cNvPr id="598122" name="AutoShape 106">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3" name="AutoShape 107">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4" name="AutoShape 108">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5" name="AutoShape 109">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6" name="AutoShape 110">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8127" name="AutoShape 111">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98" name="Text Box 25"/>
          <p:cNvSpPr txBox="1">
            <a:spLocks noChangeArrowheads="1"/>
          </p:cNvSpPr>
          <p:nvPr/>
        </p:nvSpPr>
        <p:spPr bwMode="auto">
          <a:xfrm>
            <a:off x="0" y="0"/>
            <a:ext cx="9597499"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an ellipse </a:t>
            </a:r>
            <a:r>
              <a:rPr lang="en-US" sz="3000" b="0" u="sng" dirty="0">
                <a:solidFill>
                  <a:srgbClr val="000000"/>
                </a:solidFill>
                <a:latin typeface="Arial" charset="0"/>
              </a:rPr>
              <a:t>(Oblong – parallelogram Method)</a:t>
            </a:r>
          </a:p>
        </p:txBody>
      </p:sp>
      <p:grpSp>
        <p:nvGrpSpPr>
          <p:cNvPr id="99" name="Group 72"/>
          <p:cNvGrpSpPr>
            <a:grpSpLocks/>
          </p:cNvGrpSpPr>
          <p:nvPr/>
        </p:nvGrpSpPr>
        <p:grpSpPr bwMode="auto">
          <a:xfrm>
            <a:off x="4495800" y="1828800"/>
            <a:ext cx="4505739" cy="609600"/>
            <a:chOff x="2496" y="444"/>
            <a:chExt cx="3264" cy="672"/>
          </a:xfrm>
        </p:grpSpPr>
        <p:sp>
          <p:nvSpPr>
            <p:cNvPr id="100"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101" name="Text Box 74"/>
            <p:cNvSpPr txBox="1">
              <a:spLocks noChangeArrowheads="1"/>
            </p:cNvSpPr>
            <p:nvPr/>
          </p:nvSpPr>
          <p:spPr bwMode="auto">
            <a:xfrm>
              <a:off x="2544" y="480"/>
              <a:ext cx="3154" cy="577"/>
            </a:xfrm>
            <a:prstGeom prst="rect">
              <a:avLst/>
            </a:prstGeom>
            <a:noFill/>
            <a:ln w="9525">
              <a:noFill/>
              <a:miter lim="800000"/>
              <a:headEnd/>
              <a:tailEnd/>
            </a:ln>
            <a:effectLst/>
          </p:spPr>
          <p:txBody>
            <a:bodyPr wrap="square">
              <a:spAutoFit/>
            </a:bodyPr>
            <a:lstStyle/>
            <a:p>
              <a:r>
                <a:rPr lang="en-US" sz="1400" dirty="0">
                  <a:solidFill>
                    <a:srgbClr val="3333CC"/>
                  </a:solidFill>
                  <a:latin typeface="Arial" charset="0"/>
                </a:rPr>
                <a:t>Used  when  the conjugate axes with the angle</a:t>
              </a:r>
            </a:p>
            <a:p>
              <a:r>
                <a:rPr lang="en-US" sz="1400" dirty="0">
                  <a:solidFill>
                    <a:srgbClr val="3333CC"/>
                  </a:solidFill>
                  <a:latin typeface="Arial" charset="0"/>
                </a:rPr>
                <a:t>between them is given.</a:t>
              </a:r>
            </a:p>
          </p:txBody>
        </p:sp>
      </p:grpSp>
    </p:spTree>
    <p:extLst>
      <p:ext uri="{BB962C8B-B14F-4D97-AF65-F5344CB8AC3E}">
        <p14:creationId xmlns:p14="http://schemas.microsoft.com/office/powerpoint/2010/main" val="38027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598021"/>
                                        </p:tgtEl>
                                        <p:attrNameLst>
                                          <p:attrName>style.visibility</p:attrName>
                                        </p:attrNameLst>
                                      </p:cBhvr>
                                      <p:to>
                                        <p:strVal val="visible"/>
                                      </p:to>
                                    </p:set>
                                    <p:anim calcmode="lin" valueType="num">
                                      <p:cBhvr>
                                        <p:cTn id="19" dur="500" fill="hold"/>
                                        <p:tgtEl>
                                          <p:spTgt spid="598021"/>
                                        </p:tgtEl>
                                        <p:attrNameLst>
                                          <p:attrName>ppt_x</p:attrName>
                                        </p:attrNameLst>
                                      </p:cBhvr>
                                      <p:tavLst>
                                        <p:tav tm="0">
                                          <p:val>
                                            <p:strVal val="#ppt_x-#ppt_w/2"/>
                                          </p:val>
                                        </p:tav>
                                        <p:tav tm="100000">
                                          <p:val>
                                            <p:strVal val="#ppt_x"/>
                                          </p:val>
                                        </p:tav>
                                      </p:tavLst>
                                    </p:anim>
                                    <p:anim calcmode="lin" valueType="num">
                                      <p:cBhvr>
                                        <p:cTn id="20" dur="500" fill="hold"/>
                                        <p:tgtEl>
                                          <p:spTgt spid="598021"/>
                                        </p:tgtEl>
                                        <p:attrNameLst>
                                          <p:attrName>ppt_y</p:attrName>
                                        </p:attrNameLst>
                                      </p:cBhvr>
                                      <p:tavLst>
                                        <p:tav tm="0">
                                          <p:val>
                                            <p:strVal val="#ppt_y"/>
                                          </p:val>
                                        </p:tav>
                                        <p:tav tm="100000">
                                          <p:val>
                                            <p:strVal val="#ppt_y"/>
                                          </p:val>
                                        </p:tav>
                                      </p:tavLst>
                                    </p:anim>
                                    <p:anim calcmode="lin" valueType="num">
                                      <p:cBhvr>
                                        <p:cTn id="21" dur="500" fill="hold"/>
                                        <p:tgtEl>
                                          <p:spTgt spid="598021"/>
                                        </p:tgtEl>
                                        <p:attrNameLst>
                                          <p:attrName>ppt_w</p:attrName>
                                        </p:attrNameLst>
                                      </p:cBhvr>
                                      <p:tavLst>
                                        <p:tav tm="0">
                                          <p:val>
                                            <p:fltVal val="0"/>
                                          </p:val>
                                        </p:tav>
                                        <p:tav tm="100000">
                                          <p:val>
                                            <p:strVal val="#ppt_w"/>
                                          </p:val>
                                        </p:tav>
                                      </p:tavLst>
                                    </p:anim>
                                    <p:anim calcmode="lin" valueType="num">
                                      <p:cBhvr>
                                        <p:cTn id="22" dur="500" fill="hold"/>
                                        <p:tgtEl>
                                          <p:spTgt spid="598021"/>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7" presetClass="entr" presetSubtype="8" fill="hold" grpId="0" nodeType="clickEffect">
                                  <p:stCondLst>
                                    <p:cond delay="0"/>
                                  </p:stCondLst>
                                  <p:childTnLst>
                                    <p:set>
                                      <p:cBhvr>
                                        <p:cTn id="26" dur="1" fill="hold">
                                          <p:stCondLst>
                                            <p:cond delay="0"/>
                                          </p:stCondLst>
                                        </p:cTn>
                                        <p:tgtEl>
                                          <p:spTgt spid="598029"/>
                                        </p:tgtEl>
                                        <p:attrNameLst>
                                          <p:attrName>style.visibility</p:attrName>
                                        </p:attrNameLst>
                                      </p:cBhvr>
                                      <p:to>
                                        <p:strVal val="visible"/>
                                      </p:to>
                                    </p:set>
                                    <p:anim calcmode="lin" valueType="num">
                                      <p:cBhvr>
                                        <p:cTn id="27" dur="500" fill="hold"/>
                                        <p:tgtEl>
                                          <p:spTgt spid="598029"/>
                                        </p:tgtEl>
                                        <p:attrNameLst>
                                          <p:attrName>ppt_x</p:attrName>
                                        </p:attrNameLst>
                                      </p:cBhvr>
                                      <p:tavLst>
                                        <p:tav tm="0">
                                          <p:val>
                                            <p:strVal val="#ppt_x-#ppt_w/2"/>
                                          </p:val>
                                        </p:tav>
                                        <p:tav tm="100000">
                                          <p:val>
                                            <p:strVal val="#ppt_x"/>
                                          </p:val>
                                        </p:tav>
                                      </p:tavLst>
                                    </p:anim>
                                    <p:anim calcmode="lin" valueType="num">
                                      <p:cBhvr>
                                        <p:cTn id="28" dur="500" fill="hold"/>
                                        <p:tgtEl>
                                          <p:spTgt spid="598029"/>
                                        </p:tgtEl>
                                        <p:attrNameLst>
                                          <p:attrName>ppt_y</p:attrName>
                                        </p:attrNameLst>
                                      </p:cBhvr>
                                      <p:tavLst>
                                        <p:tav tm="0">
                                          <p:val>
                                            <p:strVal val="#ppt_y"/>
                                          </p:val>
                                        </p:tav>
                                        <p:tav tm="100000">
                                          <p:val>
                                            <p:strVal val="#ppt_y"/>
                                          </p:val>
                                        </p:tav>
                                      </p:tavLst>
                                    </p:anim>
                                    <p:anim calcmode="lin" valueType="num">
                                      <p:cBhvr>
                                        <p:cTn id="29" dur="500" fill="hold"/>
                                        <p:tgtEl>
                                          <p:spTgt spid="598029"/>
                                        </p:tgtEl>
                                        <p:attrNameLst>
                                          <p:attrName>ppt_w</p:attrName>
                                        </p:attrNameLst>
                                      </p:cBhvr>
                                      <p:tavLst>
                                        <p:tav tm="0">
                                          <p:val>
                                            <p:fltVal val="0"/>
                                          </p:val>
                                        </p:tav>
                                        <p:tav tm="100000">
                                          <p:val>
                                            <p:strVal val="#ppt_w"/>
                                          </p:val>
                                        </p:tav>
                                      </p:tavLst>
                                    </p:anim>
                                    <p:anim calcmode="lin" valueType="num">
                                      <p:cBhvr>
                                        <p:cTn id="30" dur="500" fill="hold"/>
                                        <p:tgtEl>
                                          <p:spTgt spid="59802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598022"/>
                                        </p:tgtEl>
                                        <p:attrNameLst>
                                          <p:attrName>style.visibility</p:attrName>
                                        </p:attrNameLst>
                                      </p:cBhvr>
                                      <p:to>
                                        <p:strVal val="visible"/>
                                      </p:to>
                                    </p:set>
                                    <p:anim calcmode="lin" valueType="num">
                                      <p:cBhvr>
                                        <p:cTn id="41" dur="500" fill="hold"/>
                                        <p:tgtEl>
                                          <p:spTgt spid="598022"/>
                                        </p:tgtEl>
                                        <p:attrNameLst>
                                          <p:attrName>ppt_x</p:attrName>
                                        </p:attrNameLst>
                                      </p:cBhvr>
                                      <p:tavLst>
                                        <p:tav tm="0">
                                          <p:val>
                                            <p:strVal val="#ppt_x"/>
                                          </p:val>
                                        </p:tav>
                                        <p:tav tm="100000">
                                          <p:val>
                                            <p:strVal val="#ppt_x"/>
                                          </p:val>
                                        </p:tav>
                                      </p:tavLst>
                                    </p:anim>
                                    <p:anim calcmode="lin" valueType="num">
                                      <p:cBhvr>
                                        <p:cTn id="42" dur="500" fill="hold"/>
                                        <p:tgtEl>
                                          <p:spTgt spid="598022"/>
                                        </p:tgtEl>
                                        <p:attrNameLst>
                                          <p:attrName>ppt_y</p:attrName>
                                        </p:attrNameLst>
                                      </p:cBhvr>
                                      <p:tavLst>
                                        <p:tav tm="0">
                                          <p:val>
                                            <p:strVal val="#ppt_y-#ppt_h/2"/>
                                          </p:val>
                                        </p:tav>
                                        <p:tav tm="100000">
                                          <p:val>
                                            <p:strVal val="#ppt_y"/>
                                          </p:val>
                                        </p:tav>
                                      </p:tavLst>
                                    </p:anim>
                                    <p:anim calcmode="lin" valueType="num">
                                      <p:cBhvr>
                                        <p:cTn id="43" dur="500" fill="hold"/>
                                        <p:tgtEl>
                                          <p:spTgt spid="598022"/>
                                        </p:tgtEl>
                                        <p:attrNameLst>
                                          <p:attrName>ppt_w</p:attrName>
                                        </p:attrNameLst>
                                      </p:cBhvr>
                                      <p:tavLst>
                                        <p:tav tm="0">
                                          <p:val>
                                            <p:strVal val="#ppt_w"/>
                                          </p:val>
                                        </p:tav>
                                        <p:tav tm="100000">
                                          <p:val>
                                            <p:strVal val="#ppt_w"/>
                                          </p:val>
                                        </p:tav>
                                      </p:tavLst>
                                    </p:anim>
                                    <p:anim calcmode="lin" valueType="num">
                                      <p:cBhvr>
                                        <p:cTn id="44" dur="500" fill="hold"/>
                                        <p:tgtEl>
                                          <p:spTgt spid="598022"/>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p:cTn id="49" dur="500" fill="hold"/>
                                        <p:tgtEl>
                                          <p:spTgt spid="2"/>
                                        </p:tgtEl>
                                        <p:attrNameLst>
                                          <p:attrName>ppt_w</p:attrName>
                                        </p:attrNameLst>
                                      </p:cBhvr>
                                      <p:tavLst>
                                        <p:tav tm="0">
                                          <p:val>
                                            <p:fltVal val="0"/>
                                          </p:val>
                                        </p:tav>
                                        <p:tav tm="100000">
                                          <p:val>
                                            <p:strVal val="#ppt_w"/>
                                          </p:val>
                                        </p:tav>
                                      </p:tavLst>
                                    </p:anim>
                                    <p:anim calcmode="lin" valueType="num">
                                      <p:cBhvr>
                                        <p:cTn id="50"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598033"/>
                                        </p:tgtEl>
                                        <p:attrNameLst>
                                          <p:attrName>style.visibility</p:attrName>
                                        </p:attrNameLst>
                                      </p:cBhvr>
                                      <p:to>
                                        <p:strVal val="visible"/>
                                      </p:to>
                                    </p:set>
                                    <p:anim calcmode="lin" valueType="num">
                                      <p:cBhvr additive="base">
                                        <p:cTn id="55" dur="500" fill="hold"/>
                                        <p:tgtEl>
                                          <p:spTgt spid="598033"/>
                                        </p:tgtEl>
                                        <p:attrNameLst>
                                          <p:attrName>ppt_x</p:attrName>
                                        </p:attrNameLst>
                                      </p:cBhvr>
                                      <p:tavLst>
                                        <p:tav tm="0">
                                          <p:val>
                                            <p:strVal val="0-#ppt_w/2"/>
                                          </p:val>
                                        </p:tav>
                                        <p:tav tm="100000">
                                          <p:val>
                                            <p:strVal val="#ppt_x"/>
                                          </p:val>
                                        </p:tav>
                                      </p:tavLst>
                                    </p:anim>
                                    <p:anim calcmode="lin" valueType="num">
                                      <p:cBhvr additive="base">
                                        <p:cTn id="56" dur="500" fill="hold"/>
                                        <p:tgtEl>
                                          <p:spTgt spid="59803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598034"/>
                                        </p:tgtEl>
                                        <p:attrNameLst>
                                          <p:attrName>style.visibility</p:attrName>
                                        </p:attrNameLst>
                                      </p:cBhvr>
                                      <p:to>
                                        <p:strVal val="visible"/>
                                      </p:to>
                                    </p:set>
                                    <p:anim calcmode="lin" valueType="num">
                                      <p:cBhvr additive="base">
                                        <p:cTn id="61" dur="500" fill="hold"/>
                                        <p:tgtEl>
                                          <p:spTgt spid="598034"/>
                                        </p:tgtEl>
                                        <p:attrNameLst>
                                          <p:attrName>ppt_x</p:attrName>
                                        </p:attrNameLst>
                                      </p:cBhvr>
                                      <p:tavLst>
                                        <p:tav tm="0">
                                          <p:val>
                                            <p:strVal val="0-#ppt_w/2"/>
                                          </p:val>
                                        </p:tav>
                                        <p:tav tm="100000">
                                          <p:val>
                                            <p:strVal val="#ppt_x"/>
                                          </p:val>
                                        </p:tav>
                                      </p:tavLst>
                                    </p:anim>
                                    <p:anim calcmode="lin" valueType="num">
                                      <p:cBhvr additive="base">
                                        <p:cTn id="62" dur="500" fill="hold"/>
                                        <p:tgtEl>
                                          <p:spTgt spid="59803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598035"/>
                                        </p:tgtEl>
                                        <p:attrNameLst>
                                          <p:attrName>style.visibility</p:attrName>
                                        </p:attrNameLst>
                                      </p:cBhvr>
                                      <p:to>
                                        <p:strVal val="visible"/>
                                      </p:to>
                                    </p:set>
                                    <p:anim calcmode="lin" valueType="num">
                                      <p:cBhvr additive="base">
                                        <p:cTn id="67" dur="500" fill="hold"/>
                                        <p:tgtEl>
                                          <p:spTgt spid="598035"/>
                                        </p:tgtEl>
                                        <p:attrNameLst>
                                          <p:attrName>ppt_x</p:attrName>
                                        </p:attrNameLst>
                                      </p:cBhvr>
                                      <p:tavLst>
                                        <p:tav tm="0">
                                          <p:val>
                                            <p:strVal val="0-#ppt_w/2"/>
                                          </p:val>
                                        </p:tav>
                                        <p:tav tm="100000">
                                          <p:val>
                                            <p:strVal val="#ppt_x"/>
                                          </p:val>
                                        </p:tav>
                                      </p:tavLst>
                                    </p:anim>
                                    <p:anim calcmode="lin" valueType="num">
                                      <p:cBhvr additive="base">
                                        <p:cTn id="68" dur="500" fill="hold"/>
                                        <p:tgtEl>
                                          <p:spTgt spid="59803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598036"/>
                                        </p:tgtEl>
                                        <p:attrNameLst>
                                          <p:attrName>style.visibility</p:attrName>
                                        </p:attrNameLst>
                                      </p:cBhvr>
                                      <p:to>
                                        <p:strVal val="visible"/>
                                      </p:to>
                                    </p:set>
                                    <p:anim calcmode="lin" valueType="num">
                                      <p:cBhvr additive="base">
                                        <p:cTn id="73" dur="500" fill="hold"/>
                                        <p:tgtEl>
                                          <p:spTgt spid="598036"/>
                                        </p:tgtEl>
                                        <p:attrNameLst>
                                          <p:attrName>ppt_x</p:attrName>
                                        </p:attrNameLst>
                                      </p:cBhvr>
                                      <p:tavLst>
                                        <p:tav tm="0">
                                          <p:val>
                                            <p:strVal val="0-#ppt_w/2"/>
                                          </p:val>
                                        </p:tav>
                                        <p:tav tm="100000">
                                          <p:val>
                                            <p:strVal val="#ppt_x"/>
                                          </p:val>
                                        </p:tav>
                                      </p:tavLst>
                                    </p:anim>
                                    <p:anim calcmode="lin" valueType="num">
                                      <p:cBhvr additive="base">
                                        <p:cTn id="74" dur="500" fill="hold"/>
                                        <p:tgtEl>
                                          <p:spTgt spid="59803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598037"/>
                                        </p:tgtEl>
                                        <p:attrNameLst>
                                          <p:attrName>style.visibility</p:attrName>
                                        </p:attrNameLst>
                                      </p:cBhvr>
                                      <p:to>
                                        <p:strVal val="visible"/>
                                      </p:to>
                                    </p:set>
                                    <p:anim calcmode="lin" valueType="num">
                                      <p:cBhvr additive="base">
                                        <p:cTn id="79" dur="500" fill="hold"/>
                                        <p:tgtEl>
                                          <p:spTgt spid="598037"/>
                                        </p:tgtEl>
                                        <p:attrNameLst>
                                          <p:attrName>ppt_x</p:attrName>
                                        </p:attrNameLst>
                                      </p:cBhvr>
                                      <p:tavLst>
                                        <p:tav tm="0">
                                          <p:val>
                                            <p:strVal val="0-#ppt_w/2"/>
                                          </p:val>
                                        </p:tav>
                                        <p:tav tm="100000">
                                          <p:val>
                                            <p:strVal val="#ppt_x"/>
                                          </p:val>
                                        </p:tav>
                                      </p:tavLst>
                                    </p:anim>
                                    <p:anim calcmode="lin" valueType="num">
                                      <p:cBhvr additive="base">
                                        <p:cTn id="80" dur="500" fill="hold"/>
                                        <p:tgtEl>
                                          <p:spTgt spid="598037"/>
                                        </p:tgtEl>
                                        <p:attrNameLst>
                                          <p:attrName>ppt_y</p:attrName>
                                        </p:attrNameLst>
                                      </p:cBhvr>
                                      <p:tavLst>
                                        <p:tav tm="0">
                                          <p:val>
                                            <p:strVal val="#ppt_y"/>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598038"/>
                                        </p:tgtEl>
                                        <p:attrNameLst>
                                          <p:attrName>style.visibility</p:attrName>
                                        </p:attrNameLst>
                                      </p:cBhvr>
                                      <p:to>
                                        <p:strVal val="visible"/>
                                      </p:to>
                                    </p:set>
                                    <p:anim calcmode="lin" valueType="num">
                                      <p:cBhvr additive="base">
                                        <p:cTn id="85" dur="500" fill="hold"/>
                                        <p:tgtEl>
                                          <p:spTgt spid="598038"/>
                                        </p:tgtEl>
                                        <p:attrNameLst>
                                          <p:attrName>ppt_x</p:attrName>
                                        </p:attrNameLst>
                                      </p:cBhvr>
                                      <p:tavLst>
                                        <p:tav tm="0">
                                          <p:val>
                                            <p:strVal val="0-#ppt_w/2"/>
                                          </p:val>
                                        </p:tav>
                                        <p:tav tm="100000">
                                          <p:val>
                                            <p:strVal val="#ppt_x"/>
                                          </p:val>
                                        </p:tav>
                                      </p:tavLst>
                                    </p:anim>
                                    <p:anim calcmode="lin" valueType="num">
                                      <p:cBhvr additive="base">
                                        <p:cTn id="86" dur="500" fill="hold"/>
                                        <p:tgtEl>
                                          <p:spTgt spid="59803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598039"/>
                                        </p:tgtEl>
                                        <p:attrNameLst>
                                          <p:attrName>style.visibility</p:attrName>
                                        </p:attrNameLst>
                                      </p:cBhvr>
                                      <p:to>
                                        <p:strVal val="visible"/>
                                      </p:to>
                                    </p:set>
                                    <p:anim calcmode="lin" valueType="num">
                                      <p:cBhvr additive="base">
                                        <p:cTn id="91" dur="500" fill="hold"/>
                                        <p:tgtEl>
                                          <p:spTgt spid="598039"/>
                                        </p:tgtEl>
                                        <p:attrNameLst>
                                          <p:attrName>ppt_x</p:attrName>
                                        </p:attrNameLst>
                                      </p:cBhvr>
                                      <p:tavLst>
                                        <p:tav tm="0">
                                          <p:val>
                                            <p:strVal val="0-#ppt_w/2"/>
                                          </p:val>
                                        </p:tav>
                                        <p:tav tm="100000">
                                          <p:val>
                                            <p:strVal val="#ppt_x"/>
                                          </p:val>
                                        </p:tav>
                                      </p:tavLst>
                                    </p:anim>
                                    <p:anim calcmode="lin" valueType="num">
                                      <p:cBhvr additive="base">
                                        <p:cTn id="92" dur="500" fill="hold"/>
                                        <p:tgtEl>
                                          <p:spTgt spid="598039"/>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 calcmode="lin" valueType="num">
                                      <p:cBhvr additive="base">
                                        <p:cTn id="97" dur="500" fill="hold"/>
                                        <p:tgtEl>
                                          <p:spTgt spid="3"/>
                                        </p:tgtEl>
                                        <p:attrNameLst>
                                          <p:attrName>ppt_x</p:attrName>
                                        </p:attrNameLst>
                                      </p:cBhvr>
                                      <p:tavLst>
                                        <p:tav tm="0">
                                          <p:val>
                                            <p:strVal val="#ppt_x"/>
                                          </p:val>
                                        </p:tav>
                                        <p:tav tm="100000">
                                          <p:val>
                                            <p:strVal val="#ppt_x"/>
                                          </p:val>
                                        </p:tav>
                                      </p:tavLst>
                                    </p:anim>
                                    <p:anim calcmode="lin" valueType="num">
                                      <p:cBhvr additive="base">
                                        <p:cTn id="9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
                                        </p:tgtEl>
                                        <p:attrNameLst>
                                          <p:attrName>style.visibility</p:attrName>
                                        </p:attrNameLst>
                                      </p:cBhvr>
                                      <p:to>
                                        <p:strVal val="visible"/>
                                      </p:to>
                                    </p:set>
                                    <p:anim calcmode="lin" valueType="num">
                                      <p:cBhvr additive="base">
                                        <p:cTn id="103" dur="500" fill="hold"/>
                                        <p:tgtEl>
                                          <p:spTgt spid="4"/>
                                        </p:tgtEl>
                                        <p:attrNameLst>
                                          <p:attrName>ppt_x</p:attrName>
                                        </p:attrNameLst>
                                      </p:cBhvr>
                                      <p:tavLst>
                                        <p:tav tm="0">
                                          <p:val>
                                            <p:strVal val="#ppt_x"/>
                                          </p:val>
                                        </p:tav>
                                        <p:tav tm="100000">
                                          <p:val>
                                            <p:strVal val="#ppt_x"/>
                                          </p:val>
                                        </p:tav>
                                      </p:tavLst>
                                    </p:anim>
                                    <p:anim calcmode="lin" valueType="num">
                                      <p:cBhvr additive="base">
                                        <p:cTn id="10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3" fill="hold" grpId="0" nodeType="clickEffect">
                                  <p:stCondLst>
                                    <p:cond delay="0"/>
                                  </p:stCondLst>
                                  <p:childTnLst>
                                    <p:set>
                                      <p:cBhvr>
                                        <p:cTn id="108" dur="1" fill="hold">
                                          <p:stCondLst>
                                            <p:cond delay="0"/>
                                          </p:stCondLst>
                                        </p:cTn>
                                        <p:tgtEl>
                                          <p:spTgt spid="598030"/>
                                        </p:tgtEl>
                                        <p:attrNameLst>
                                          <p:attrName>style.visibility</p:attrName>
                                        </p:attrNameLst>
                                      </p:cBhvr>
                                      <p:to>
                                        <p:strVal val="visible"/>
                                      </p:to>
                                    </p:set>
                                    <p:animEffect transition="in" filter="strips(upRight)">
                                      <p:cBhvr>
                                        <p:cTn id="109" dur="500"/>
                                        <p:tgtEl>
                                          <p:spTgt spid="59803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598031"/>
                                        </p:tgtEl>
                                        <p:attrNameLst>
                                          <p:attrName>style.visibility</p:attrName>
                                        </p:attrNameLst>
                                      </p:cBhvr>
                                      <p:to>
                                        <p:strVal val="visible"/>
                                      </p:to>
                                    </p:set>
                                    <p:animEffect transition="in" filter="strips(upRight)">
                                      <p:cBhvr>
                                        <p:cTn id="114" dur="500"/>
                                        <p:tgtEl>
                                          <p:spTgt spid="598031"/>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3" fill="hold" grpId="0" nodeType="clickEffect">
                                  <p:stCondLst>
                                    <p:cond delay="0"/>
                                  </p:stCondLst>
                                  <p:childTnLst>
                                    <p:set>
                                      <p:cBhvr>
                                        <p:cTn id="118" dur="1" fill="hold">
                                          <p:stCondLst>
                                            <p:cond delay="0"/>
                                          </p:stCondLst>
                                        </p:cTn>
                                        <p:tgtEl>
                                          <p:spTgt spid="598032"/>
                                        </p:tgtEl>
                                        <p:attrNameLst>
                                          <p:attrName>style.visibility</p:attrName>
                                        </p:attrNameLst>
                                      </p:cBhvr>
                                      <p:to>
                                        <p:strVal val="visible"/>
                                      </p:to>
                                    </p:set>
                                    <p:animEffect transition="in" filter="strips(upRight)">
                                      <p:cBhvr>
                                        <p:cTn id="119" dur="500"/>
                                        <p:tgtEl>
                                          <p:spTgt spid="598032"/>
                                        </p:tgtEl>
                                      </p:cBhvr>
                                    </p:animEffect>
                                  </p:childTnLst>
                                </p:cTn>
                              </p:par>
                            </p:childTnLst>
                          </p:cTn>
                        </p:par>
                      </p:childTnLst>
                    </p:cTn>
                  </p:par>
                  <p:par>
                    <p:cTn id="120" fill="hold">
                      <p:stCondLst>
                        <p:cond delay="indefinite"/>
                      </p:stCondLst>
                      <p:childTnLst>
                        <p:par>
                          <p:cTn id="121" fill="hold">
                            <p:stCondLst>
                              <p:cond delay="0"/>
                            </p:stCondLst>
                            <p:childTnLst>
                              <p:par>
                                <p:cTn id="122" presetID="18" presetClass="entr" presetSubtype="9" fill="hold" grpId="0" nodeType="clickEffect">
                                  <p:stCondLst>
                                    <p:cond delay="0"/>
                                  </p:stCondLst>
                                  <p:childTnLst>
                                    <p:set>
                                      <p:cBhvr>
                                        <p:cTn id="123" dur="1" fill="hold">
                                          <p:stCondLst>
                                            <p:cond delay="0"/>
                                          </p:stCondLst>
                                        </p:cTn>
                                        <p:tgtEl>
                                          <p:spTgt spid="598023"/>
                                        </p:tgtEl>
                                        <p:attrNameLst>
                                          <p:attrName>style.visibility</p:attrName>
                                        </p:attrNameLst>
                                      </p:cBhvr>
                                      <p:to>
                                        <p:strVal val="visible"/>
                                      </p:to>
                                    </p:set>
                                    <p:animEffect transition="in" filter="strips(upLeft)">
                                      <p:cBhvr>
                                        <p:cTn id="124" dur="500"/>
                                        <p:tgtEl>
                                          <p:spTgt spid="598023"/>
                                        </p:tgtEl>
                                      </p:cBhvr>
                                    </p:animEffect>
                                  </p:childTnLst>
                                </p:cTn>
                              </p:par>
                            </p:childTnLst>
                          </p:cTn>
                        </p:par>
                      </p:childTnLst>
                    </p:cTn>
                  </p:par>
                  <p:par>
                    <p:cTn id="125" fill="hold">
                      <p:stCondLst>
                        <p:cond delay="indefinite"/>
                      </p:stCondLst>
                      <p:childTnLst>
                        <p:par>
                          <p:cTn id="126" fill="hold">
                            <p:stCondLst>
                              <p:cond delay="0"/>
                            </p:stCondLst>
                            <p:childTnLst>
                              <p:par>
                                <p:cTn id="127" presetID="18" presetClass="entr" presetSubtype="9" fill="hold" grpId="0" nodeType="clickEffect">
                                  <p:stCondLst>
                                    <p:cond delay="0"/>
                                  </p:stCondLst>
                                  <p:childTnLst>
                                    <p:set>
                                      <p:cBhvr>
                                        <p:cTn id="128" dur="1" fill="hold">
                                          <p:stCondLst>
                                            <p:cond delay="0"/>
                                          </p:stCondLst>
                                        </p:cTn>
                                        <p:tgtEl>
                                          <p:spTgt spid="598024"/>
                                        </p:tgtEl>
                                        <p:attrNameLst>
                                          <p:attrName>style.visibility</p:attrName>
                                        </p:attrNameLst>
                                      </p:cBhvr>
                                      <p:to>
                                        <p:strVal val="visible"/>
                                      </p:to>
                                    </p:set>
                                    <p:animEffect transition="in" filter="strips(upLeft)">
                                      <p:cBhvr>
                                        <p:cTn id="129" dur="500"/>
                                        <p:tgtEl>
                                          <p:spTgt spid="598024"/>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9" fill="hold" grpId="0" nodeType="clickEffect">
                                  <p:stCondLst>
                                    <p:cond delay="0"/>
                                  </p:stCondLst>
                                  <p:childTnLst>
                                    <p:set>
                                      <p:cBhvr>
                                        <p:cTn id="133" dur="1" fill="hold">
                                          <p:stCondLst>
                                            <p:cond delay="0"/>
                                          </p:stCondLst>
                                        </p:cTn>
                                        <p:tgtEl>
                                          <p:spTgt spid="598025"/>
                                        </p:tgtEl>
                                        <p:attrNameLst>
                                          <p:attrName>style.visibility</p:attrName>
                                        </p:attrNameLst>
                                      </p:cBhvr>
                                      <p:to>
                                        <p:strVal val="visible"/>
                                      </p:to>
                                    </p:set>
                                    <p:animEffect transition="in" filter="strips(upLeft)">
                                      <p:cBhvr>
                                        <p:cTn id="134" dur="500"/>
                                        <p:tgtEl>
                                          <p:spTgt spid="598025"/>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ntr" presetSubtype="9" fill="hold" grpId="0" nodeType="clickEffect">
                                  <p:stCondLst>
                                    <p:cond delay="0"/>
                                  </p:stCondLst>
                                  <p:childTnLst>
                                    <p:set>
                                      <p:cBhvr>
                                        <p:cTn id="138" dur="1" fill="hold">
                                          <p:stCondLst>
                                            <p:cond delay="0"/>
                                          </p:stCondLst>
                                        </p:cTn>
                                        <p:tgtEl>
                                          <p:spTgt spid="598082"/>
                                        </p:tgtEl>
                                        <p:attrNameLst>
                                          <p:attrName>style.visibility</p:attrName>
                                        </p:attrNameLst>
                                      </p:cBhvr>
                                      <p:to>
                                        <p:strVal val="visible"/>
                                      </p:to>
                                    </p:set>
                                    <p:anim calcmode="lin" valueType="num">
                                      <p:cBhvr additive="base">
                                        <p:cTn id="139" dur="500" fill="hold"/>
                                        <p:tgtEl>
                                          <p:spTgt spid="598082"/>
                                        </p:tgtEl>
                                        <p:attrNameLst>
                                          <p:attrName>ppt_x</p:attrName>
                                        </p:attrNameLst>
                                      </p:cBhvr>
                                      <p:tavLst>
                                        <p:tav tm="0">
                                          <p:val>
                                            <p:strVal val="0-#ppt_w/2"/>
                                          </p:val>
                                        </p:tav>
                                        <p:tav tm="100000">
                                          <p:val>
                                            <p:strVal val="#ppt_x"/>
                                          </p:val>
                                        </p:tav>
                                      </p:tavLst>
                                    </p:anim>
                                    <p:anim calcmode="lin" valueType="num">
                                      <p:cBhvr additive="base">
                                        <p:cTn id="140" dur="500" fill="hold"/>
                                        <p:tgtEl>
                                          <p:spTgt spid="598082"/>
                                        </p:tgtEl>
                                        <p:attrNameLst>
                                          <p:attrName>ppt_y</p:attrName>
                                        </p:attrNameLst>
                                      </p:cBhvr>
                                      <p:tavLst>
                                        <p:tav tm="0">
                                          <p:val>
                                            <p:strVal val="0-#ppt_h/2"/>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2" presetClass="entr" presetSubtype="9" fill="hold" grpId="0" nodeType="clickEffect">
                                  <p:stCondLst>
                                    <p:cond delay="0"/>
                                  </p:stCondLst>
                                  <p:childTnLst>
                                    <p:set>
                                      <p:cBhvr>
                                        <p:cTn id="144" dur="1" fill="hold">
                                          <p:stCondLst>
                                            <p:cond delay="0"/>
                                          </p:stCondLst>
                                        </p:cTn>
                                        <p:tgtEl>
                                          <p:spTgt spid="598083"/>
                                        </p:tgtEl>
                                        <p:attrNameLst>
                                          <p:attrName>style.visibility</p:attrName>
                                        </p:attrNameLst>
                                      </p:cBhvr>
                                      <p:to>
                                        <p:strVal val="visible"/>
                                      </p:to>
                                    </p:set>
                                    <p:anim calcmode="lin" valueType="num">
                                      <p:cBhvr additive="base">
                                        <p:cTn id="145" dur="500" fill="hold"/>
                                        <p:tgtEl>
                                          <p:spTgt spid="598083"/>
                                        </p:tgtEl>
                                        <p:attrNameLst>
                                          <p:attrName>ppt_x</p:attrName>
                                        </p:attrNameLst>
                                      </p:cBhvr>
                                      <p:tavLst>
                                        <p:tav tm="0">
                                          <p:val>
                                            <p:strVal val="0-#ppt_w/2"/>
                                          </p:val>
                                        </p:tav>
                                        <p:tav tm="100000">
                                          <p:val>
                                            <p:strVal val="#ppt_x"/>
                                          </p:val>
                                        </p:tav>
                                      </p:tavLst>
                                    </p:anim>
                                    <p:anim calcmode="lin" valueType="num">
                                      <p:cBhvr additive="base">
                                        <p:cTn id="146" dur="500" fill="hold"/>
                                        <p:tgtEl>
                                          <p:spTgt spid="598083"/>
                                        </p:tgtEl>
                                        <p:attrNameLst>
                                          <p:attrName>ppt_y</p:attrName>
                                        </p:attrNameLst>
                                      </p:cBhvr>
                                      <p:tavLst>
                                        <p:tav tm="0">
                                          <p:val>
                                            <p:strVal val="0-#ppt_h/2"/>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2" presetClass="entr" presetSubtype="9" fill="hold" grpId="0" nodeType="clickEffect">
                                  <p:stCondLst>
                                    <p:cond delay="0"/>
                                  </p:stCondLst>
                                  <p:childTnLst>
                                    <p:set>
                                      <p:cBhvr>
                                        <p:cTn id="150" dur="1" fill="hold">
                                          <p:stCondLst>
                                            <p:cond delay="0"/>
                                          </p:stCondLst>
                                        </p:cTn>
                                        <p:tgtEl>
                                          <p:spTgt spid="598084"/>
                                        </p:tgtEl>
                                        <p:attrNameLst>
                                          <p:attrName>style.visibility</p:attrName>
                                        </p:attrNameLst>
                                      </p:cBhvr>
                                      <p:to>
                                        <p:strVal val="visible"/>
                                      </p:to>
                                    </p:set>
                                    <p:anim calcmode="lin" valueType="num">
                                      <p:cBhvr additive="base">
                                        <p:cTn id="151" dur="500" fill="hold"/>
                                        <p:tgtEl>
                                          <p:spTgt spid="598084"/>
                                        </p:tgtEl>
                                        <p:attrNameLst>
                                          <p:attrName>ppt_x</p:attrName>
                                        </p:attrNameLst>
                                      </p:cBhvr>
                                      <p:tavLst>
                                        <p:tav tm="0">
                                          <p:val>
                                            <p:strVal val="0-#ppt_w/2"/>
                                          </p:val>
                                        </p:tav>
                                        <p:tav tm="100000">
                                          <p:val>
                                            <p:strVal val="#ppt_x"/>
                                          </p:val>
                                        </p:tav>
                                      </p:tavLst>
                                    </p:anim>
                                    <p:anim calcmode="lin" valueType="num">
                                      <p:cBhvr additive="base">
                                        <p:cTn id="152" dur="500" fill="hold"/>
                                        <p:tgtEl>
                                          <p:spTgt spid="598084"/>
                                        </p:tgtEl>
                                        <p:attrNameLst>
                                          <p:attrName>ppt_y</p:attrName>
                                        </p:attrNameLst>
                                      </p:cBhvr>
                                      <p:tavLst>
                                        <p:tav tm="0">
                                          <p:val>
                                            <p:strVal val="0-#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2" presetClass="entr" presetSubtype="9" fill="hold" grpId="0" nodeType="clickEffect">
                                  <p:stCondLst>
                                    <p:cond delay="0"/>
                                  </p:stCondLst>
                                  <p:childTnLst>
                                    <p:set>
                                      <p:cBhvr>
                                        <p:cTn id="156" dur="1" fill="hold">
                                          <p:stCondLst>
                                            <p:cond delay="0"/>
                                          </p:stCondLst>
                                        </p:cTn>
                                        <p:tgtEl>
                                          <p:spTgt spid="598098"/>
                                        </p:tgtEl>
                                        <p:attrNameLst>
                                          <p:attrName>style.visibility</p:attrName>
                                        </p:attrNameLst>
                                      </p:cBhvr>
                                      <p:to>
                                        <p:strVal val="visible"/>
                                      </p:to>
                                    </p:set>
                                    <p:anim calcmode="lin" valueType="num">
                                      <p:cBhvr additive="base">
                                        <p:cTn id="157" dur="500" fill="hold"/>
                                        <p:tgtEl>
                                          <p:spTgt spid="598098"/>
                                        </p:tgtEl>
                                        <p:attrNameLst>
                                          <p:attrName>ppt_x</p:attrName>
                                        </p:attrNameLst>
                                      </p:cBhvr>
                                      <p:tavLst>
                                        <p:tav tm="0">
                                          <p:val>
                                            <p:strVal val="0-#ppt_w/2"/>
                                          </p:val>
                                        </p:tav>
                                        <p:tav tm="100000">
                                          <p:val>
                                            <p:strVal val="#ppt_x"/>
                                          </p:val>
                                        </p:tav>
                                      </p:tavLst>
                                    </p:anim>
                                    <p:anim calcmode="lin" valueType="num">
                                      <p:cBhvr additive="base">
                                        <p:cTn id="158" dur="500" fill="hold"/>
                                        <p:tgtEl>
                                          <p:spTgt spid="598098"/>
                                        </p:tgtEl>
                                        <p:attrNameLst>
                                          <p:attrName>ppt_y</p:attrName>
                                        </p:attrNameLst>
                                      </p:cBhvr>
                                      <p:tavLst>
                                        <p:tav tm="0">
                                          <p:val>
                                            <p:strVal val="0-#ppt_h/2"/>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2" presetClass="entr" presetSubtype="9" fill="hold" grpId="0" nodeType="clickEffect">
                                  <p:stCondLst>
                                    <p:cond delay="0"/>
                                  </p:stCondLst>
                                  <p:childTnLst>
                                    <p:set>
                                      <p:cBhvr>
                                        <p:cTn id="162" dur="1" fill="hold">
                                          <p:stCondLst>
                                            <p:cond delay="0"/>
                                          </p:stCondLst>
                                        </p:cTn>
                                        <p:tgtEl>
                                          <p:spTgt spid="598099"/>
                                        </p:tgtEl>
                                        <p:attrNameLst>
                                          <p:attrName>style.visibility</p:attrName>
                                        </p:attrNameLst>
                                      </p:cBhvr>
                                      <p:to>
                                        <p:strVal val="visible"/>
                                      </p:to>
                                    </p:set>
                                    <p:anim calcmode="lin" valueType="num">
                                      <p:cBhvr additive="base">
                                        <p:cTn id="163" dur="500" fill="hold"/>
                                        <p:tgtEl>
                                          <p:spTgt spid="598099"/>
                                        </p:tgtEl>
                                        <p:attrNameLst>
                                          <p:attrName>ppt_x</p:attrName>
                                        </p:attrNameLst>
                                      </p:cBhvr>
                                      <p:tavLst>
                                        <p:tav tm="0">
                                          <p:val>
                                            <p:strVal val="0-#ppt_w/2"/>
                                          </p:val>
                                        </p:tav>
                                        <p:tav tm="100000">
                                          <p:val>
                                            <p:strVal val="#ppt_x"/>
                                          </p:val>
                                        </p:tav>
                                      </p:tavLst>
                                    </p:anim>
                                    <p:anim calcmode="lin" valueType="num">
                                      <p:cBhvr additive="base">
                                        <p:cTn id="164" dur="500" fill="hold"/>
                                        <p:tgtEl>
                                          <p:spTgt spid="598099"/>
                                        </p:tgtEl>
                                        <p:attrNameLst>
                                          <p:attrName>ppt_y</p:attrName>
                                        </p:attrNameLst>
                                      </p:cBhvr>
                                      <p:tavLst>
                                        <p:tav tm="0">
                                          <p:val>
                                            <p:strVal val="0-#ppt_h/2"/>
                                          </p:val>
                                        </p:tav>
                                        <p:tav tm="100000">
                                          <p:val>
                                            <p:strVal val="#ppt_y"/>
                                          </p:val>
                                        </p:tav>
                                      </p:tavLst>
                                    </p:anim>
                                  </p:childTnLst>
                                </p:cTn>
                              </p:par>
                            </p:childTnLst>
                          </p:cTn>
                        </p:par>
                      </p:childTnLst>
                    </p:cTn>
                  </p:par>
                  <p:par>
                    <p:cTn id="165" fill="hold">
                      <p:stCondLst>
                        <p:cond delay="indefinite"/>
                      </p:stCondLst>
                      <p:childTnLst>
                        <p:par>
                          <p:cTn id="166" fill="hold">
                            <p:stCondLst>
                              <p:cond delay="0"/>
                            </p:stCondLst>
                            <p:childTnLst>
                              <p:par>
                                <p:cTn id="167" presetID="2" presetClass="entr" presetSubtype="2" fill="hold" nodeType="clickEffect">
                                  <p:stCondLst>
                                    <p:cond delay="0"/>
                                  </p:stCondLst>
                                  <p:childTnLst>
                                    <p:set>
                                      <p:cBhvr>
                                        <p:cTn id="168" dur="1" fill="hold">
                                          <p:stCondLst>
                                            <p:cond delay="0"/>
                                          </p:stCondLst>
                                        </p:cTn>
                                        <p:tgtEl>
                                          <p:spTgt spid="10"/>
                                        </p:tgtEl>
                                        <p:attrNameLst>
                                          <p:attrName>style.visibility</p:attrName>
                                        </p:attrNameLst>
                                      </p:cBhvr>
                                      <p:to>
                                        <p:strVal val="visible"/>
                                      </p:to>
                                    </p:set>
                                    <p:anim calcmode="lin" valueType="num">
                                      <p:cBhvr additive="base">
                                        <p:cTn id="169" dur="500" fill="hold"/>
                                        <p:tgtEl>
                                          <p:spTgt spid="10"/>
                                        </p:tgtEl>
                                        <p:attrNameLst>
                                          <p:attrName>ppt_x</p:attrName>
                                        </p:attrNameLst>
                                      </p:cBhvr>
                                      <p:tavLst>
                                        <p:tav tm="0">
                                          <p:val>
                                            <p:strVal val="1+#ppt_w/2"/>
                                          </p:val>
                                        </p:tav>
                                        <p:tav tm="100000">
                                          <p:val>
                                            <p:strVal val="#ppt_x"/>
                                          </p:val>
                                        </p:tav>
                                      </p:tavLst>
                                    </p:anim>
                                    <p:anim calcmode="lin" valueType="num">
                                      <p:cBhvr additive="base">
                                        <p:cTn id="17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2" presetClass="entr" presetSubtype="4" fill="hold" nodeType="clickEffect">
                                  <p:stCondLst>
                                    <p:cond delay="0"/>
                                  </p:stCondLst>
                                  <p:childTnLst>
                                    <p:set>
                                      <p:cBhvr>
                                        <p:cTn id="174" dur="1" fill="hold">
                                          <p:stCondLst>
                                            <p:cond delay="0"/>
                                          </p:stCondLst>
                                        </p:cTn>
                                        <p:tgtEl>
                                          <p:spTgt spid="5"/>
                                        </p:tgtEl>
                                        <p:attrNameLst>
                                          <p:attrName>style.visibility</p:attrName>
                                        </p:attrNameLst>
                                      </p:cBhvr>
                                      <p:to>
                                        <p:strVal val="visible"/>
                                      </p:to>
                                    </p:set>
                                    <p:anim calcmode="lin" valueType="num">
                                      <p:cBhvr additive="base">
                                        <p:cTn id="175" dur="500" fill="hold"/>
                                        <p:tgtEl>
                                          <p:spTgt spid="5"/>
                                        </p:tgtEl>
                                        <p:attrNameLst>
                                          <p:attrName>ppt_x</p:attrName>
                                        </p:attrNameLst>
                                      </p:cBhvr>
                                      <p:tavLst>
                                        <p:tav tm="0">
                                          <p:val>
                                            <p:strVal val="#ppt_x"/>
                                          </p:val>
                                        </p:tav>
                                        <p:tav tm="100000">
                                          <p:val>
                                            <p:strVal val="#ppt_x"/>
                                          </p:val>
                                        </p:tav>
                                      </p:tavLst>
                                    </p:anim>
                                    <p:anim calcmode="lin" valueType="num">
                                      <p:cBhvr additive="base">
                                        <p:cTn id="17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18" presetClass="entr" presetSubtype="6" fill="hold" grpId="0" nodeType="clickEffect">
                                  <p:stCondLst>
                                    <p:cond delay="0"/>
                                  </p:stCondLst>
                                  <p:childTnLst>
                                    <p:set>
                                      <p:cBhvr>
                                        <p:cTn id="180" dur="1" fill="hold">
                                          <p:stCondLst>
                                            <p:cond delay="0"/>
                                          </p:stCondLst>
                                        </p:cTn>
                                        <p:tgtEl>
                                          <p:spTgt spid="598058"/>
                                        </p:tgtEl>
                                        <p:attrNameLst>
                                          <p:attrName>style.visibility</p:attrName>
                                        </p:attrNameLst>
                                      </p:cBhvr>
                                      <p:to>
                                        <p:strVal val="visible"/>
                                      </p:to>
                                    </p:set>
                                    <p:animEffect transition="in" filter="strips(downRight)">
                                      <p:cBhvr>
                                        <p:cTn id="181" dur="500"/>
                                        <p:tgtEl>
                                          <p:spTgt spid="598058"/>
                                        </p:tgtEl>
                                      </p:cBhvr>
                                    </p:animEffect>
                                  </p:childTnLst>
                                </p:cTn>
                              </p:par>
                            </p:childTnLst>
                          </p:cTn>
                        </p:par>
                      </p:childTnLst>
                    </p:cTn>
                  </p:par>
                  <p:par>
                    <p:cTn id="182" fill="hold">
                      <p:stCondLst>
                        <p:cond delay="indefinite"/>
                      </p:stCondLst>
                      <p:childTnLst>
                        <p:par>
                          <p:cTn id="183" fill="hold">
                            <p:stCondLst>
                              <p:cond delay="0"/>
                            </p:stCondLst>
                            <p:childTnLst>
                              <p:par>
                                <p:cTn id="184" presetID="18" presetClass="entr" presetSubtype="6" fill="hold" grpId="0" nodeType="clickEffect">
                                  <p:stCondLst>
                                    <p:cond delay="0"/>
                                  </p:stCondLst>
                                  <p:childTnLst>
                                    <p:set>
                                      <p:cBhvr>
                                        <p:cTn id="185" dur="1" fill="hold">
                                          <p:stCondLst>
                                            <p:cond delay="0"/>
                                          </p:stCondLst>
                                        </p:cTn>
                                        <p:tgtEl>
                                          <p:spTgt spid="598057"/>
                                        </p:tgtEl>
                                        <p:attrNameLst>
                                          <p:attrName>style.visibility</p:attrName>
                                        </p:attrNameLst>
                                      </p:cBhvr>
                                      <p:to>
                                        <p:strVal val="visible"/>
                                      </p:to>
                                    </p:set>
                                    <p:animEffect transition="in" filter="strips(downRight)">
                                      <p:cBhvr>
                                        <p:cTn id="186" dur="500"/>
                                        <p:tgtEl>
                                          <p:spTgt spid="598057"/>
                                        </p:tgtEl>
                                      </p:cBhvr>
                                    </p:animEffect>
                                  </p:childTnLst>
                                </p:cTn>
                              </p:par>
                            </p:childTnLst>
                          </p:cTn>
                        </p:par>
                      </p:childTnLst>
                    </p:cTn>
                  </p:par>
                  <p:par>
                    <p:cTn id="187" fill="hold">
                      <p:stCondLst>
                        <p:cond delay="indefinite"/>
                      </p:stCondLst>
                      <p:childTnLst>
                        <p:par>
                          <p:cTn id="188" fill="hold">
                            <p:stCondLst>
                              <p:cond delay="0"/>
                            </p:stCondLst>
                            <p:childTnLst>
                              <p:par>
                                <p:cTn id="189" presetID="18" presetClass="entr" presetSubtype="6" fill="hold" grpId="0" nodeType="clickEffect">
                                  <p:stCondLst>
                                    <p:cond delay="0"/>
                                  </p:stCondLst>
                                  <p:childTnLst>
                                    <p:set>
                                      <p:cBhvr>
                                        <p:cTn id="190" dur="1" fill="hold">
                                          <p:stCondLst>
                                            <p:cond delay="0"/>
                                          </p:stCondLst>
                                        </p:cTn>
                                        <p:tgtEl>
                                          <p:spTgt spid="598056"/>
                                        </p:tgtEl>
                                        <p:attrNameLst>
                                          <p:attrName>style.visibility</p:attrName>
                                        </p:attrNameLst>
                                      </p:cBhvr>
                                      <p:to>
                                        <p:strVal val="visible"/>
                                      </p:to>
                                    </p:set>
                                    <p:animEffect transition="in" filter="strips(downRight)">
                                      <p:cBhvr>
                                        <p:cTn id="191" dur="500"/>
                                        <p:tgtEl>
                                          <p:spTgt spid="598056"/>
                                        </p:tgtEl>
                                      </p:cBhvr>
                                    </p:animEffect>
                                  </p:childTnLst>
                                </p:cTn>
                              </p:par>
                            </p:childTnLst>
                          </p:cTn>
                        </p:par>
                      </p:childTnLst>
                    </p:cTn>
                  </p:par>
                  <p:par>
                    <p:cTn id="192" fill="hold">
                      <p:stCondLst>
                        <p:cond delay="indefinite"/>
                      </p:stCondLst>
                      <p:childTnLst>
                        <p:par>
                          <p:cTn id="193" fill="hold">
                            <p:stCondLst>
                              <p:cond delay="0"/>
                            </p:stCondLst>
                            <p:childTnLst>
                              <p:par>
                                <p:cTn id="194" presetID="18" presetClass="entr" presetSubtype="3" fill="hold" grpId="0" nodeType="clickEffect">
                                  <p:stCondLst>
                                    <p:cond delay="0"/>
                                  </p:stCondLst>
                                  <p:childTnLst>
                                    <p:set>
                                      <p:cBhvr>
                                        <p:cTn id="195" dur="1" fill="hold">
                                          <p:stCondLst>
                                            <p:cond delay="0"/>
                                          </p:stCondLst>
                                        </p:cTn>
                                        <p:tgtEl>
                                          <p:spTgt spid="598026"/>
                                        </p:tgtEl>
                                        <p:attrNameLst>
                                          <p:attrName>style.visibility</p:attrName>
                                        </p:attrNameLst>
                                      </p:cBhvr>
                                      <p:to>
                                        <p:strVal val="visible"/>
                                      </p:to>
                                    </p:set>
                                    <p:animEffect transition="in" filter="strips(upRight)">
                                      <p:cBhvr>
                                        <p:cTn id="196" dur="500"/>
                                        <p:tgtEl>
                                          <p:spTgt spid="598026"/>
                                        </p:tgtEl>
                                      </p:cBhvr>
                                    </p:animEffect>
                                  </p:childTnLst>
                                </p:cTn>
                              </p:par>
                            </p:childTnLst>
                          </p:cTn>
                        </p:par>
                      </p:childTnLst>
                    </p:cTn>
                  </p:par>
                  <p:par>
                    <p:cTn id="197" fill="hold">
                      <p:stCondLst>
                        <p:cond delay="indefinite"/>
                      </p:stCondLst>
                      <p:childTnLst>
                        <p:par>
                          <p:cTn id="198" fill="hold">
                            <p:stCondLst>
                              <p:cond delay="0"/>
                            </p:stCondLst>
                            <p:childTnLst>
                              <p:par>
                                <p:cTn id="199" presetID="18" presetClass="entr" presetSubtype="3" fill="hold" grpId="0" nodeType="clickEffect">
                                  <p:stCondLst>
                                    <p:cond delay="0"/>
                                  </p:stCondLst>
                                  <p:childTnLst>
                                    <p:set>
                                      <p:cBhvr>
                                        <p:cTn id="200" dur="1" fill="hold">
                                          <p:stCondLst>
                                            <p:cond delay="0"/>
                                          </p:stCondLst>
                                        </p:cTn>
                                        <p:tgtEl>
                                          <p:spTgt spid="598027"/>
                                        </p:tgtEl>
                                        <p:attrNameLst>
                                          <p:attrName>style.visibility</p:attrName>
                                        </p:attrNameLst>
                                      </p:cBhvr>
                                      <p:to>
                                        <p:strVal val="visible"/>
                                      </p:to>
                                    </p:set>
                                    <p:animEffect transition="in" filter="strips(upRight)">
                                      <p:cBhvr>
                                        <p:cTn id="201" dur="500"/>
                                        <p:tgtEl>
                                          <p:spTgt spid="598027"/>
                                        </p:tgtEl>
                                      </p:cBhvr>
                                    </p:animEffect>
                                  </p:childTnLst>
                                </p:cTn>
                              </p:par>
                            </p:childTnLst>
                          </p:cTn>
                        </p:par>
                      </p:childTnLst>
                    </p:cTn>
                  </p:par>
                  <p:par>
                    <p:cTn id="202" fill="hold">
                      <p:stCondLst>
                        <p:cond delay="indefinite"/>
                      </p:stCondLst>
                      <p:childTnLst>
                        <p:par>
                          <p:cTn id="203" fill="hold">
                            <p:stCondLst>
                              <p:cond delay="0"/>
                            </p:stCondLst>
                            <p:childTnLst>
                              <p:par>
                                <p:cTn id="204" presetID="18" presetClass="entr" presetSubtype="3" fill="hold" grpId="0" nodeType="clickEffect">
                                  <p:stCondLst>
                                    <p:cond delay="0"/>
                                  </p:stCondLst>
                                  <p:childTnLst>
                                    <p:set>
                                      <p:cBhvr>
                                        <p:cTn id="205" dur="1" fill="hold">
                                          <p:stCondLst>
                                            <p:cond delay="0"/>
                                          </p:stCondLst>
                                        </p:cTn>
                                        <p:tgtEl>
                                          <p:spTgt spid="598028"/>
                                        </p:tgtEl>
                                        <p:attrNameLst>
                                          <p:attrName>style.visibility</p:attrName>
                                        </p:attrNameLst>
                                      </p:cBhvr>
                                      <p:to>
                                        <p:strVal val="visible"/>
                                      </p:to>
                                    </p:set>
                                    <p:animEffect transition="in" filter="strips(upRight)">
                                      <p:cBhvr>
                                        <p:cTn id="206" dur="500"/>
                                        <p:tgtEl>
                                          <p:spTgt spid="598028"/>
                                        </p:tgtEl>
                                      </p:cBhvr>
                                    </p:animEffect>
                                  </p:childTnLst>
                                </p:cTn>
                              </p:par>
                            </p:childTnLst>
                          </p:cTn>
                        </p:par>
                      </p:childTnLst>
                    </p:cTn>
                  </p:par>
                  <p:par>
                    <p:cTn id="207" fill="hold">
                      <p:stCondLst>
                        <p:cond delay="indefinite"/>
                      </p:stCondLst>
                      <p:childTnLst>
                        <p:par>
                          <p:cTn id="208" fill="hold">
                            <p:stCondLst>
                              <p:cond delay="0"/>
                            </p:stCondLst>
                            <p:childTnLst>
                              <p:par>
                                <p:cTn id="209" presetID="2" presetClass="entr" presetSubtype="3" fill="hold" grpId="0" nodeType="clickEffect">
                                  <p:stCondLst>
                                    <p:cond delay="0"/>
                                  </p:stCondLst>
                                  <p:childTnLst>
                                    <p:set>
                                      <p:cBhvr>
                                        <p:cTn id="210" dur="1" fill="hold">
                                          <p:stCondLst>
                                            <p:cond delay="0"/>
                                          </p:stCondLst>
                                        </p:cTn>
                                        <p:tgtEl>
                                          <p:spTgt spid="598097"/>
                                        </p:tgtEl>
                                        <p:attrNameLst>
                                          <p:attrName>style.visibility</p:attrName>
                                        </p:attrNameLst>
                                      </p:cBhvr>
                                      <p:to>
                                        <p:strVal val="visible"/>
                                      </p:to>
                                    </p:set>
                                    <p:anim calcmode="lin" valueType="num">
                                      <p:cBhvr additive="base">
                                        <p:cTn id="211" dur="500" fill="hold"/>
                                        <p:tgtEl>
                                          <p:spTgt spid="598097"/>
                                        </p:tgtEl>
                                        <p:attrNameLst>
                                          <p:attrName>ppt_x</p:attrName>
                                        </p:attrNameLst>
                                      </p:cBhvr>
                                      <p:tavLst>
                                        <p:tav tm="0">
                                          <p:val>
                                            <p:strVal val="1+#ppt_w/2"/>
                                          </p:val>
                                        </p:tav>
                                        <p:tav tm="100000">
                                          <p:val>
                                            <p:strVal val="#ppt_x"/>
                                          </p:val>
                                        </p:tav>
                                      </p:tavLst>
                                    </p:anim>
                                    <p:anim calcmode="lin" valueType="num">
                                      <p:cBhvr additive="base">
                                        <p:cTn id="212" dur="500" fill="hold"/>
                                        <p:tgtEl>
                                          <p:spTgt spid="598097"/>
                                        </p:tgtEl>
                                        <p:attrNameLst>
                                          <p:attrName>ppt_y</p:attrName>
                                        </p:attrNameLst>
                                      </p:cBhvr>
                                      <p:tavLst>
                                        <p:tav tm="0">
                                          <p:val>
                                            <p:strVal val="0-#ppt_h/2"/>
                                          </p:val>
                                        </p:tav>
                                        <p:tav tm="100000">
                                          <p:val>
                                            <p:strVal val="#ppt_y"/>
                                          </p:val>
                                        </p:tav>
                                      </p:tavLst>
                                    </p:anim>
                                  </p:childTnLst>
                                </p:cTn>
                              </p:par>
                            </p:childTnLst>
                          </p:cTn>
                        </p:par>
                      </p:childTnLst>
                    </p:cTn>
                  </p:par>
                  <p:par>
                    <p:cTn id="213" fill="hold">
                      <p:stCondLst>
                        <p:cond delay="indefinite"/>
                      </p:stCondLst>
                      <p:childTnLst>
                        <p:par>
                          <p:cTn id="214" fill="hold">
                            <p:stCondLst>
                              <p:cond delay="0"/>
                            </p:stCondLst>
                            <p:childTnLst>
                              <p:par>
                                <p:cTn id="215" presetID="2" presetClass="entr" presetSubtype="3" fill="hold" grpId="0" nodeType="clickEffect">
                                  <p:stCondLst>
                                    <p:cond delay="0"/>
                                  </p:stCondLst>
                                  <p:childTnLst>
                                    <p:set>
                                      <p:cBhvr>
                                        <p:cTn id="216" dur="1" fill="hold">
                                          <p:stCondLst>
                                            <p:cond delay="0"/>
                                          </p:stCondLst>
                                        </p:cTn>
                                        <p:tgtEl>
                                          <p:spTgt spid="598096"/>
                                        </p:tgtEl>
                                        <p:attrNameLst>
                                          <p:attrName>style.visibility</p:attrName>
                                        </p:attrNameLst>
                                      </p:cBhvr>
                                      <p:to>
                                        <p:strVal val="visible"/>
                                      </p:to>
                                    </p:set>
                                    <p:anim calcmode="lin" valueType="num">
                                      <p:cBhvr additive="base">
                                        <p:cTn id="217" dur="500" fill="hold"/>
                                        <p:tgtEl>
                                          <p:spTgt spid="598096"/>
                                        </p:tgtEl>
                                        <p:attrNameLst>
                                          <p:attrName>ppt_x</p:attrName>
                                        </p:attrNameLst>
                                      </p:cBhvr>
                                      <p:tavLst>
                                        <p:tav tm="0">
                                          <p:val>
                                            <p:strVal val="1+#ppt_w/2"/>
                                          </p:val>
                                        </p:tav>
                                        <p:tav tm="100000">
                                          <p:val>
                                            <p:strVal val="#ppt_x"/>
                                          </p:val>
                                        </p:tav>
                                      </p:tavLst>
                                    </p:anim>
                                    <p:anim calcmode="lin" valueType="num">
                                      <p:cBhvr additive="base">
                                        <p:cTn id="218" dur="500" fill="hold"/>
                                        <p:tgtEl>
                                          <p:spTgt spid="598096"/>
                                        </p:tgtEl>
                                        <p:attrNameLst>
                                          <p:attrName>ppt_y</p:attrName>
                                        </p:attrNameLst>
                                      </p:cBhvr>
                                      <p:tavLst>
                                        <p:tav tm="0">
                                          <p:val>
                                            <p:strVal val="0-#ppt_h/2"/>
                                          </p:val>
                                        </p:tav>
                                        <p:tav tm="100000">
                                          <p:val>
                                            <p:strVal val="#ppt_y"/>
                                          </p:val>
                                        </p:tav>
                                      </p:tavLst>
                                    </p:anim>
                                  </p:childTnLst>
                                </p:cTn>
                              </p:par>
                            </p:childTnLst>
                          </p:cTn>
                        </p:par>
                      </p:childTnLst>
                    </p:cTn>
                  </p:par>
                  <p:par>
                    <p:cTn id="219" fill="hold">
                      <p:stCondLst>
                        <p:cond delay="indefinite"/>
                      </p:stCondLst>
                      <p:childTnLst>
                        <p:par>
                          <p:cTn id="220" fill="hold">
                            <p:stCondLst>
                              <p:cond delay="0"/>
                            </p:stCondLst>
                            <p:childTnLst>
                              <p:par>
                                <p:cTn id="221" presetID="2" presetClass="entr" presetSubtype="3" fill="hold" grpId="0" nodeType="clickEffect">
                                  <p:stCondLst>
                                    <p:cond delay="0"/>
                                  </p:stCondLst>
                                  <p:childTnLst>
                                    <p:set>
                                      <p:cBhvr>
                                        <p:cTn id="222" dur="1" fill="hold">
                                          <p:stCondLst>
                                            <p:cond delay="0"/>
                                          </p:stCondLst>
                                        </p:cTn>
                                        <p:tgtEl>
                                          <p:spTgt spid="598095"/>
                                        </p:tgtEl>
                                        <p:attrNameLst>
                                          <p:attrName>style.visibility</p:attrName>
                                        </p:attrNameLst>
                                      </p:cBhvr>
                                      <p:to>
                                        <p:strVal val="visible"/>
                                      </p:to>
                                    </p:set>
                                    <p:anim calcmode="lin" valueType="num">
                                      <p:cBhvr additive="base">
                                        <p:cTn id="223" dur="500" fill="hold"/>
                                        <p:tgtEl>
                                          <p:spTgt spid="598095"/>
                                        </p:tgtEl>
                                        <p:attrNameLst>
                                          <p:attrName>ppt_x</p:attrName>
                                        </p:attrNameLst>
                                      </p:cBhvr>
                                      <p:tavLst>
                                        <p:tav tm="0">
                                          <p:val>
                                            <p:strVal val="1+#ppt_w/2"/>
                                          </p:val>
                                        </p:tav>
                                        <p:tav tm="100000">
                                          <p:val>
                                            <p:strVal val="#ppt_x"/>
                                          </p:val>
                                        </p:tav>
                                      </p:tavLst>
                                    </p:anim>
                                    <p:anim calcmode="lin" valueType="num">
                                      <p:cBhvr additive="base">
                                        <p:cTn id="224" dur="500" fill="hold"/>
                                        <p:tgtEl>
                                          <p:spTgt spid="598095"/>
                                        </p:tgtEl>
                                        <p:attrNameLst>
                                          <p:attrName>ppt_y</p:attrName>
                                        </p:attrNameLst>
                                      </p:cBhvr>
                                      <p:tavLst>
                                        <p:tav tm="0">
                                          <p:val>
                                            <p:strVal val="0-#ppt_h/2"/>
                                          </p:val>
                                        </p:tav>
                                        <p:tav tm="100000">
                                          <p:val>
                                            <p:strVal val="#ppt_y"/>
                                          </p:val>
                                        </p:tav>
                                      </p:tavLst>
                                    </p:anim>
                                  </p:childTnLst>
                                </p:cTn>
                              </p:par>
                            </p:childTnLst>
                          </p:cTn>
                        </p:par>
                      </p:childTnLst>
                    </p:cTn>
                  </p:par>
                  <p:par>
                    <p:cTn id="225" fill="hold">
                      <p:stCondLst>
                        <p:cond delay="indefinite"/>
                      </p:stCondLst>
                      <p:childTnLst>
                        <p:par>
                          <p:cTn id="226" fill="hold">
                            <p:stCondLst>
                              <p:cond delay="0"/>
                            </p:stCondLst>
                            <p:childTnLst>
                              <p:par>
                                <p:cTn id="227" presetID="2" presetClass="entr" presetSubtype="2" fill="hold" grpId="0" nodeType="clickEffect">
                                  <p:stCondLst>
                                    <p:cond delay="0"/>
                                  </p:stCondLst>
                                  <p:childTnLst>
                                    <p:set>
                                      <p:cBhvr>
                                        <p:cTn id="228" dur="1" fill="hold">
                                          <p:stCondLst>
                                            <p:cond delay="0"/>
                                          </p:stCondLst>
                                        </p:cTn>
                                        <p:tgtEl>
                                          <p:spTgt spid="598085"/>
                                        </p:tgtEl>
                                        <p:attrNameLst>
                                          <p:attrName>style.visibility</p:attrName>
                                        </p:attrNameLst>
                                      </p:cBhvr>
                                      <p:to>
                                        <p:strVal val="visible"/>
                                      </p:to>
                                    </p:set>
                                    <p:anim calcmode="lin" valueType="num">
                                      <p:cBhvr additive="base">
                                        <p:cTn id="229" dur="500" fill="hold"/>
                                        <p:tgtEl>
                                          <p:spTgt spid="598085"/>
                                        </p:tgtEl>
                                        <p:attrNameLst>
                                          <p:attrName>ppt_x</p:attrName>
                                        </p:attrNameLst>
                                      </p:cBhvr>
                                      <p:tavLst>
                                        <p:tav tm="0">
                                          <p:val>
                                            <p:strVal val="1+#ppt_w/2"/>
                                          </p:val>
                                        </p:tav>
                                        <p:tav tm="100000">
                                          <p:val>
                                            <p:strVal val="#ppt_x"/>
                                          </p:val>
                                        </p:tav>
                                      </p:tavLst>
                                    </p:anim>
                                    <p:anim calcmode="lin" valueType="num">
                                      <p:cBhvr additive="base">
                                        <p:cTn id="230" dur="500" fill="hold"/>
                                        <p:tgtEl>
                                          <p:spTgt spid="598085"/>
                                        </p:tgtEl>
                                        <p:attrNameLst>
                                          <p:attrName>ppt_y</p:attrName>
                                        </p:attrNameLst>
                                      </p:cBhvr>
                                      <p:tavLst>
                                        <p:tav tm="0">
                                          <p:val>
                                            <p:strVal val="#ppt_y"/>
                                          </p:val>
                                        </p:tav>
                                        <p:tav tm="100000">
                                          <p:val>
                                            <p:strVal val="#ppt_y"/>
                                          </p:val>
                                        </p:tav>
                                      </p:tavLst>
                                    </p:anim>
                                  </p:childTnLst>
                                </p:cTn>
                              </p:par>
                            </p:childTnLst>
                          </p:cTn>
                        </p:par>
                      </p:childTnLst>
                    </p:cTn>
                  </p:par>
                  <p:par>
                    <p:cTn id="231" fill="hold">
                      <p:stCondLst>
                        <p:cond delay="indefinite"/>
                      </p:stCondLst>
                      <p:childTnLst>
                        <p:par>
                          <p:cTn id="232" fill="hold">
                            <p:stCondLst>
                              <p:cond delay="0"/>
                            </p:stCondLst>
                            <p:childTnLst>
                              <p:par>
                                <p:cTn id="233" presetID="18" presetClass="entr" presetSubtype="3" fill="hold" grpId="0" nodeType="clickEffect">
                                  <p:stCondLst>
                                    <p:cond delay="0"/>
                                  </p:stCondLst>
                                  <p:childTnLst>
                                    <p:set>
                                      <p:cBhvr>
                                        <p:cTn id="234" dur="1" fill="hold">
                                          <p:stCondLst>
                                            <p:cond delay="0"/>
                                          </p:stCondLst>
                                        </p:cTn>
                                        <p:tgtEl>
                                          <p:spTgt spid="598062"/>
                                        </p:tgtEl>
                                        <p:attrNameLst>
                                          <p:attrName>style.visibility</p:attrName>
                                        </p:attrNameLst>
                                      </p:cBhvr>
                                      <p:to>
                                        <p:strVal val="visible"/>
                                      </p:to>
                                    </p:set>
                                    <p:animEffect transition="in" filter="strips(upRight)">
                                      <p:cBhvr>
                                        <p:cTn id="235" dur="500"/>
                                        <p:tgtEl>
                                          <p:spTgt spid="598062"/>
                                        </p:tgtEl>
                                      </p:cBhvr>
                                    </p:animEffect>
                                  </p:childTnLst>
                                </p:cTn>
                              </p:par>
                            </p:childTnLst>
                          </p:cTn>
                        </p:par>
                      </p:childTnLst>
                    </p:cTn>
                  </p:par>
                  <p:par>
                    <p:cTn id="236" fill="hold">
                      <p:stCondLst>
                        <p:cond delay="indefinite"/>
                      </p:stCondLst>
                      <p:childTnLst>
                        <p:par>
                          <p:cTn id="237" fill="hold">
                            <p:stCondLst>
                              <p:cond delay="0"/>
                            </p:stCondLst>
                            <p:childTnLst>
                              <p:par>
                                <p:cTn id="238" presetID="18" presetClass="entr" presetSubtype="6" fill="hold" grpId="0" nodeType="clickEffect">
                                  <p:stCondLst>
                                    <p:cond delay="0"/>
                                  </p:stCondLst>
                                  <p:childTnLst>
                                    <p:set>
                                      <p:cBhvr>
                                        <p:cTn id="239" dur="1" fill="hold">
                                          <p:stCondLst>
                                            <p:cond delay="0"/>
                                          </p:stCondLst>
                                        </p:cTn>
                                        <p:tgtEl>
                                          <p:spTgt spid="598064"/>
                                        </p:tgtEl>
                                        <p:attrNameLst>
                                          <p:attrName>style.visibility</p:attrName>
                                        </p:attrNameLst>
                                      </p:cBhvr>
                                      <p:to>
                                        <p:strVal val="visible"/>
                                      </p:to>
                                    </p:set>
                                    <p:animEffect transition="in" filter="strips(downRight)">
                                      <p:cBhvr>
                                        <p:cTn id="240" dur="500"/>
                                        <p:tgtEl>
                                          <p:spTgt spid="598064"/>
                                        </p:tgtEl>
                                      </p:cBhvr>
                                    </p:animEffect>
                                  </p:childTnLst>
                                </p:cTn>
                              </p:par>
                            </p:childTnLst>
                          </p:cTn>
                        </p:par>
                      </p:childTnLst>
                    </p:cTn>
                  </p:par>
                  <p:par>
                    <p:cTn id="241" fill="hold">
                      <p:stCondLst>
                        <p:cond delay="indefinite"/>
                      </p:stCondLst>
                      <p:childTnLst>
                        <p:par>
                          <p:cTn id="242" fill="hold">
                            <p:stCondLst>
                              <p:cond delay="0"/>
                            </p:stCondLst>
                            <p:childTnLst>
                              <p:par>
                                <p:cTn id="243" presetID="18" presetClass="entr" presetSubtype="12" fill="hold" nodeType="clickEffect">
                                  <p:stCondLst>
                                    <p:cond delay="0"/>
                                  </p:stCondLst>
                                  <p:childTnLst>
                                    <p:set>
                                      <p:cBhvr>
                                        <p:cTn id="244" dur="1" fill="hold">
                                          <p:stCondLst>
                                            <p:cond delay="0"/>
                                          </p:stCondLst>
                                        </p:cTn>
                                        <p:tgtEl>
                                          <p:spTgt spid="8"/>
                                        </p:tgtEl>
                                        <p:attrNameLst>
                                          <p:attrName>style.visibility</p:attrName>
                                        </p:attrNameLst>
                                      </p:cBhvr>
                                      <p:to>
                                        <p:strVal val="visible"/>
                                      </p:to>
                                    </p:set>
                                    <p:animEffect transition="in" filter="strips(downLeft)">
                                      <p:cBhvr>
                                        <p:cTn id="245" dur="500"/>
                                        <p:tgtEl>
                                          <p:spTgt spid="8"/>
                                        </p:tgtEl>
                                      </p:cBhvr>
                                    </p:animEffect>
                                  </p:childTnLst>
                                </p:cTn>
                              </p:par>
                            </p:childTnLst>
                          </p:cTn>
                        </p:par>
                      </p:childTnLst>
                    </p:cTn>
                  </p:par>
                  <p:par>
                    <p:cTn id="246" fill="hold">
                      <p:stCondLst>
                        <p:cond delay="indefinite"/>
                      </p:stCondLst>
                      <p:childTnLst>
                        <p:par>
                          <p:cTn id="247" fill="hold">
                            <p:stCondLst>
                              <p:cond delay="0"/>
                            </p:stCondLst>
                            <p:childTnLst>
                              <p:par>
                                <p:cTn id="248" presetID="18" presetClass="entr" presetSubtype="12" fill="hold" nodeType="clickEffect">
                                  <p:stCondLst>
                                    <p:cond delay="0"/>
                                  </p:stCondLst>
                                  <p:childTnLst>
                                    <p:set>
                                      <p:cBhvr>
                                        <p:cTn id="249" dur="1" fill="hold">
                                          <p:stCondLst>
                                            <p:cond delay="0"/>
                                          </p:stCondLst>
                                        </p:cTn>
                                        <p:tgtEl>
                                          <p:spTgt spid="7"/>
                                        </p:tgtEl>
                                        <p:attrNameLst>
                                          <p:attrName>style.visibility</p:attrName>
                                        </p:attrNameLst>
                                      </p:cBhvr>
                                      <p:to>
                                        <p:strVal val="visible"/>
                                      </p:to>
                                    </p:set>
                                    <p:animEffect transition="in" filter="strips(downLeft)">
                                      <p:cBhvr>
                                        <p:cTn id="250" dur="500"/>
                                        <p:tgtEl>
                                          <p:spTgt spid="7"/>
                                        </p:tgtEl>
                                      </p:cBhvr>
                                    </p:animEffect>
                                  </p:childTnLst>
                                </p:cTn>
                              </p:par>
                            </p:childTnLst>
                          </p:cTn>
                        </p:par>
                      </p:childTnLst>
                    </p:cTn>
                  </p:par>
                  <p:par>
                    <p:cTn id="251" fill="hold">
                      <p:stCondLst>
                        <p:cond delay="indefinite"/>
                      </p:stCondLst>
                      <p:childTnLst>
                        <p:par>
                          <p:cTn id="252" fill="hold">
                            <p:stCondLst>
                              <p:cond delay="0"/>
                            </p:stCondLst>
                            <p:childTnLst>
                              <p:par>
                                <p:cTn id="253" presetID="18" presetClass="entr" presetSubtype="12" fill="hold" grpId="0" nodeType="clickEffect">
                                  <p:stCondLst>
                                    <p:cond delay="0"/>
                                  </p:stCondLst>
                                  <p:childTnLst>
                                    <p:set>
                                      <p:cBhvr>
                                        <p:cTn id="254" dur="1" fill="hold">
                                          <p:stCondLst>
                                            <p:cond delay="0"/>
                                          </p:stCondLst>
                                        </p:cTn>
                                        <p:tgtEl>
                                          <p:spTgt spid="598063"/>
                                        </p:tgtEl>
                                        <p:attrNameLst>
                                          <p:attrName>style.visibility</p:attrName>
                                        </p:attrNameLst>
                                      </p:cBhvr>
                                      <p:to>
                                        <p:strVal val="visible"/>
                                      </p:to>
                                    </p:set>
                                    <p:animEffect transition="in" filter="strips(downLeft)">
                                      <p:cBhvr>
                                        <p:cTn id="255" dur="500"/>
                                        <p:tgtEl>
                                          <p:spTgt spid="598063"/>
                                        </p:tgtEl>
                                      </p:cBhvr>
                                    </p:animEffect>
                                  </p:childTnLst>
                                </p:cTn>
                              </p:par>
                            </p:childTnLst>
                          </p:cTn>
                        </p:par>
                      </p:childTnLst>
                    </p:cTn>
                  </p:par>
                  <p:par>
                    <p:cTn id="256" fill="hold">
                      <p:stCondLst>
                        <p:cond delay="indefinite"/>
                      </p:stCondLst>
                      <p:childTnLst>
                        <p:par>
                          <p:cTn id="257" fill="hold">
                            <p:stCondLst>
                              <p:cond delay="0"/>
                            </p:stCondLst>
                            <p:childTnLst>
                              <p:par>
                                <p:cTn id="258" presetID="18" presetClass="entr" presetSubtype="9" fill="hold" grpId="0" nodeType="clickEffect">
                                  <p:stCondLst>
                                    <p:cond delay="0"/>
                                  </p:stCondLst>
                                  <p:childTnLst>
                                    <p:set>
                                      <p:cBhvr>
                                        <p:cTn id="259" dur="1" fill="hold">
                                          <p:stCondLst>
                                            <p:cond delay="0"/>
                                          </p:stCondLst>
                                        </p:cTn>
                                        <p:tgtEl>
                                          <p:spTgt spid="598065"/>
                                        </p:tgtEl>
                                        <p:attrNameLst>
                                          <p:attrName>style.visibility</p:attrName>
                                        </p:attrNameLst>
                                      </p:cBhvr>
                                      <p:to>
                                        <p:strVal val="visible"/>
                                      </p:to>
                                    </p:set>
                                    <p:animEffect transition="in" filter="strips(upLeft)">
                                      <p:cBhvr>
                                        <p:cTn id="260" dur="500"/>
                                        <p:tgtEl>
                                          <p:spTgt spid="598065"/>
                                        </p:tgtEl>
                                      </p:cBhvr>
                                    </p:animEffect>
                                  </p:childTnLst>
                                </p:cTn>
                              </p:par>
                            </p:childTnLst>
                          </p:cTn>
                        </p:par>
                      </p:childTnLst>
                    </p:cTn>
                  </p:par>
                  <p:par>
                    <p:cTn id="261" fill="hold">
                      <p:stCondLst>
                        <p:cond delay="indefinite"/>
                      </p:stCondLst>
                      <p:childTnLst>
                        <p:par>
                          <p:cTn id="262" fill="hold">
                            <p:stCondLst>
                              <p:cond delay="0"/>
                            </p:stCondLst>
                            <p:childTnLst>
                              <p:par>
                                <p:cTn id="263" presetID="7" presetClass="entr" presetSubtype="2" fill="hold" nodeType="clickEffect">
                                  <p:stCondLst>
                                    <p:cond delay="0"/>
                                  </p:stCondLst>
                                  <p:childTnLst>
                                    <p:set>
                                      <p:cBhvr>
                                        <p:cTn id="264" dur="1" fill="hold">
                                          <p:stCondLst>
                                            <p:cond delay="0"/>
                                          </p:stCondLst>
                                        </p:cTn>
                                        <p:tgtEl>
                                          <p:spTgt spid="99"/>
                                        </p:tgtEl>
                                        <p:attrNameLst>
                                          <p:attrName>style.visibility</p:attrName>
                                        </p:attrNameLst>
                                      </p:cBhvr>
                                      <p:to>
                                        <p:strVal val="visible"/>
                                      </p:to>
                                    </p:set>
                                    <p:anim calcmode="lin" valueType="num">
                                      <p:cBhvr additive="base">
                                        <p:cTn id="265" dur="5000" fill="hold"/>
                                        <p:tgtEl>
                                          <p:spTgt spid="99"/>
                                        </p:tgtEl>
                                        <p:attrNameLst>
                                          <p:attrName>ppt_x</p:attrName>
                                        </p:attrNameLst>
                                      </p:cBhvr>
                                      <p:tavLst>
                                        <p:tav tm="0">
                                          <p:val>
                                            <p:strVal val="1+#ppt_w/2"/>
                                          </p:val>
                                        </p:tav>
                                        <p:tav tm="100000">
                                          <p:val>
                                            <p:strVal val="#ppt_x"/>
                                          </p:val>
                                        </p:tav>
                                      </p:tavLst>
                                    </p:anim>
                                    <p:anim calcmode="lin" valueType="num">
                                      <p:cBhvr additive="base">
                                        <p:cTn id="266" dur="5000" fill="hold"/>
                                        <p:tgtEl>
                                          <p:spTgt spid="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21" grpId="0" animBg="1"/>
      <p:bldP spid="598022" grpId="0" animBg="1"/>
      <p:bldP spid="598023" grpId="0" animBg="1"/>
      <p:bldP spid="598024" grpId="0" animBg="1"/>
      <p:bldP spid="598025" grpId="0" animBg="1"/>
      <p:bldP spid="598026" grpId="0" animBg="1"/>
      <p:bldP spid="598027" grpId="0" animBg="1"/>
      <p:bldP spid="598028" grpId="0" animBg="1"/>
      <p:bldP spid="598029" grpId="0" animBg="1"/>
      <p:bldP spid="598030" grpId="0" animBg="1"/>
      <p:bldP spid="598031" grpId="0" animBg="1"/>
      <p:bldP spid="598032" grpId="0" animBg="1"/>
      <p:bldP spid="598033" grpId="0" animBg="1"/>
      <p:bldP spid="598034" grpId="0" animBg="1"/>
      <p:bldP spid="598035" grpId="0" animBg="1"/>
      <p:bldP spid="598036" grpId="0" autoUpdateAnimBg="0"/>
      <p:bldP spid="598037" grpId="0" autoUpdateAnimBg="0"/>
      <p:bldP spid="598038" grpId="0" autoUpdateAnimBg="0"/>
      <p:bldP spid="598039" grpId="0" autoUpdateAnimBg="0"/>
      <p:bldP spid="598056" grpId="0" animBg="1"/>
      <p:bldP spid="598057" grpId="0" animBg="1"/>
      <p:bldP spid="598058" grpId="0" animBg="1"/>
      <p:bldP spid="598062" grpId="0" animBg="1"/>
      <p:bldP spid="598063" grpId="0" animBg="1"/>
      <p:bldP spid="598064" grpId="0" animBg="1"/>
      <p:bldP spid="598065" grpId="0" animBg="1"/>
      <p:bldP spid="598082" grpId="0" animBg="1"/>
      <p:bldP spid="598083" grpId="0" animBg="1"/>
      <p:bldP spid="598084" grpId="0" animBg="1"/>
      <p:bldP spid="598085" grpId="0" animBg="1"/>
      <p:bldP spid="598095" grpId="0" animBg="1"/>
      <p:bldP spid="598096" grpId="0" animBg="1"/>
      <p:bldP spid="598097" grpId="0" animBg="1"/>
      <p:bldP spid="598098" grpId="0" animBg="1"/>
      <p:bldP spid="5980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Line 2"/>
          <p:cNvSpPr>
            <a:spLocks noChangeShapeType="1"/>
          </p:cNvSpPr>
          <p:nvPr/>
        </p:nvSpPr>
        <p:spPr bwMode="auto">
          <a:xfrm>
            <a:off x="3262313" y="3783013"/>
            <a:ext cx="54864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3" name="Line 3"/>
          <p:cNvSpPr>
            <a:spLocks noChangeShapeType="1"/>
          </p:cNvSpPr>
          <p:nvPr/>
        </p:nvSpPr>
        <p:spPr bwMode="auto">
          <a:xfrm>
            <a:off x="6005513" y="2259013"/>
            <a:ext cx="0" cy="3048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4" name="Line 4"/>
          <p:cNvSpPr>
            <a:spLocks noChangeShapeType="1"/>
          </p:cNvSpPr>
          <p:nvPr/>
        </p:nvSpPr>
        <p:spPr bwMode="auto">
          <a:xfrm rot="19625753">
            <a:off x="3419475" y="3041650"/>
            <a:ext cx="2819400" cy="15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45" name="Oval 5"/>
          <p:cNvSpPr>
            <a:spLocks noChangeArrowheads="1"/>
          </p:cNvSpPr>
          <p:nvPr/>
        </p:nvSpPr>
        <p:spPr bwMode="auto">
          <a:xfrm>
            <a:off x="3629025" y="37544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6" name="Oval 6"/>
          <p:cNvSpPr>
            <a:spLocks noChangeArrowheads="1"/>
          </p:cNvSpPr>
          <p:nvPr/>
        </p:nvSpPr>
        <p:spPr bwMode="auto">
          <a:xfrm>
            <a:off x="3262313" y="37496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7" name="Oval 7"/>
          <p:cNvSpPr>
            <a:spLocks noChangeArrowheads="1"/>
          </p:cNvSpPr>
          <p:nvPr/>
        </p:nvSpPr>
        <p:spPr bwMode="auto">
          <a:xfrm>
            <a:off x="5976938" y="52308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8" name="Oval 8"/>
          <p:cNvSpPr>
            <a:spLocks noChangeArrowheads="1"/>
          </p:cNvSpPr>
          <p:nvPr/>
        </p:nvSpPr>
        <p:spPr bwMode="auto">
          <a:xfrm>
            <a:off x="8672513" y="37401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49" name="Oval 9"/>
          <p:cNvSpPr>
            <a:spLocks noChangeArrowheads="1"/>
          </p:cNvSpPr>
          <p:nvPr/>
        </p:nvSpPr>
        <p:spPr bwMode="auto">
          <a:xfrm>
            <a:off x="5962650" y="22590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0" name="Oval 10"/>
          <p:cNvSpPr>
            <a:spLocks noChangeArrowheads="1"/>
          </p:cNvSpPr>
          <p:nvPr/>
        </p:nvSpPr>
        <p:spPr bwMode="auto">
          <a:xfrm>
            <a:off x="8286750" y="37544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1" name="Line 11"/>
          <p:cNvSpPr>
            <a:spLocks noChangeShapeType="1"/>
          </p:cNvSpPr>
          <p:nvPr/>
        </p:nvSpPr>
        <p:spPr bwMode="auto">
          <a:xfrm rot="1974247" flipV="1">
            <a:off x="5776913" y="3049588"/>
            <a:ext cx="2819400" cy="158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52" name="Line 12"/>
          <p:cNvSpPr>
            <a:spLocks noChangeShapeType="1"/>
          </p:cNvSpPr>
          <p:nvPr/>
        </p:nvSpPr>
        <p:spPr bwMode="auto">
          <a:xfrm>
            <a:off x="4100513" y="3706813"/>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3" name="Line 13"/>
          <p:cNvSpPr>
            <a:spLocks noChangeShapeType="1"/>
          </p:cNvSpPr>
          <p:nvPr/>
        </p:nvSpPr>
        <p:spPr bwMode="auto">
          <a:xfrm>
            <a:off x="4495800" y="3716338"/>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4" name="Line 14"/>
          <p:cNvSpPr>
            <a:spLocks noChangeShapeType="1"/>
          </p:cNvSpPr>
          <p:nvPr/>
        </p:nvSpPr>
        <p:spPr bwMode="auto">
          <a:xfrm>
            <a:off x="4891088" y="3711575"/>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5" name="Line 15"/>
          <p:cNvSpPr>
            <a:spLocks noChangeShapeType="1"/>
          </p:cNvSpPr>
          <p:nvPr/>
        </p:nvSpPr>
        <p:spPr bwMode="auto">
          <a:xfrm>
            <a:off x="5286375" y="3706813"/>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56" name="Oval 16"/>
          <p:cNvSpPr>
            <a:spLocks noChangeArrowheads="1"/>
          </p:cNvSpPr>
          <p:nvPr/>
        </p:nvSpPr>
        <p:spPr bwMode="auto">
          <a:xfrm>
            <a:off x="3600450" y="31257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7" name="Oval 17"/>
          <p:cNvSpPr>
            <a:spLocks noChangeArrowheads="1"/>
          </p:cNvSpPr>
          <p:nvPr/>
        </p:nvSpPr>
        <p:spPr bwMode="auto">
          <a:xfrm>
            <a:off x="4043363" y="273526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8" name="Oval 18"/>
          <p:cNvSpPr>
            <a:spLocks noChangeArrowheads="1"/>
          </p:cNvSpPr>
          <p:nvPr/>
        </p:nvSpPr>
        <p:spPr bwMode="auto">
          <a:xfrm>
            <a:off x="4633913" y="24590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59" name="Oval 19"/>
          <p:cNvSpPr>
            <a:spLocks noChangeArrowheads="1"/>
          </p:cNvSpPr>
          <p:nvPr/>
        </p:nvSpPr>
        <p:spPr bwMode="auto">
          <a:xfrm>
            <a:off x="5210175" y="232092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0" name="Oval 20"/>
          <p:cNvSpPr>
            <a:spLocks noChangeArrowheads="1"/>
          </p:cNvSpPr>
          <p:nvPr/>
        </p:nvSpPr>
        <p:spPr bwMode="auto">
          <a:xfrm flipH="1">
            <a:off x="8410575" y="3135313"/>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1" name="Oval 21"/>
          <p:cNvSpPr>
            <a:spLocks noChangeArrowheads="1"/>
          </p:cNvSpPr>
          <p:nvPr/>
        </p:nvSpPr>
        <p:spPr bwMode="auto">
          <a:xfrm flipH="1">
            <a:off x="7924800" y="27447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2" name="Oval 22"/>
          <p:cNvSpPr>
            <a:spLocks noChangeArrowheads="1"/>
          </p:cNvSpPr>
          <p:nvPr/>
        </p:nvSpPr>
        <p:spPr bwMode="auto">
          <a:xfrm flipH="1">
            <a:off x="7334250" y="2482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3" name="Oval 23"/>
          <p:cNvSpPr>
            <a:spLocks noChangeArrowheads="1"/>
          </p:cNvSpPr>
          <p:nvPr/>
        </p:nvSpPr>
        <p:spPr bwMode="auto">
          <a:xfrm flipH="1">
            <a:off x="6743700" y="23304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4" name="Oval 24"/>
          <p:cNvSpPr>
            <a:spLocks noChangeArrowheads="1"/>
          </p:cNvSpPr>
          <p:nvPr/>
        </p:nvSpPr>
        <p:spPr bwMode="auto">
          <a:xfrm flipH="1" flipV="1">
            <a:off x="8405813" y="4421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5" name="Oval 25"/>
          <p:cNvSpPr>
            <a:spLocks noChangeArrowheads="1"/>
          </p:cNvSpPr>
          <p:nvPr/>
        </p:nvSpPr>
        <p:spPr bwMode="auto">
          <a:xfrm flipH="1" flipV="1">
            <a:off x="7934325" y="478313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6" name="Oval 26"/>
          <p:cNvSpPr>
            <a:spLocks noChangeArrowheads="1"/>
          </p:cNvSpPr>
          <p:nvPr/>
        </p:nvSpPr>
        <p:spPr bwMode="auto">
          <a:xfrm flipH="1" flipV="1">
            <a:off x="7372350" y="50450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7" name="Oval 27"/>
          <p:cNvSpPr>
            <a:spLocks noChangeArrowheads="1"/>
          </p:cNvSpPr>
          <p:nvPr/>
        </p:nvSpPr>
        <p:spPr bwMode="auto">
          <a:xfrm flipH="1" flipV="1">
            <a:off x="6781800" y="5183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8" name="Oval 28"/>
          <p:cNvSpPr>
            <a:spLocks noChangeArrowheads="1"/>
          </p:cNvSpPr>
          <p:nvPr/>
        </p:nvSpPr>
        <p:spPr bwMode="auto">
          <a:xfrm flipV="1">
            <a:off x="3557588" y="44354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69" name="Oval 29"/>
          <p:cNvSpPr>
            <a:spLocks noChangeArrowheads="1"/>
          </p:cNvSpPr>
          <p:nvPr/>
        </p:nvSpPr>
        <p:spPr bwMode="auto">
          <a:xfrm flipV="1">
            <a:off x="4029075" y="479742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0" name="Oval 30"/>
          <p:cNvSpPr>
            <a:spLocks noChangeArrowheads="1"/>
          </p:cNvSpPr>
          <p:nvPr/>
        </p:nvSpPr>
        <p:spPr bwMode="auto">
          <a:xfrm flipV="1">
            <a:off x="4591050" y="5045075"/>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1" name="Oval 31"/>
          <p:cNvSpPr>
            <a:spLocks noChangeArrowheads="1"/>
          </p:cNvSpPr>
          <p:nvPr/>
        </p:nvSpPr>
        <p:spPr bwMode="auto">
          <a:xfrm flipV="1">
            <a:off x="5181600" y="5183188"/>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599072" name="Line 32"/>
          <p:cNvSpPr>
            <a:spLocks noChangeShapeType="1"/>
          </p:cNvSpPr>
          <p:nvPr/>
        </p:nvSpPr>
        <p:spPr bwMode="auto">
          <a:xfrm flipV="1">
            <a:off x="3643313" y="3173413"/>
            <a:ext cx="0" cy="609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3" name="Line 33"/>
          <p:cNvSpPr>
            <a:spLocks noChangeShapeType="1"/>
          </p:cNvSpPr>
          <p:nvPr/>
        </p:nvSpPr>
        <p:spPr bwMode="auto">
          <a:xfrm>
            <a:off x="3643313" y="3173413"/>
            <a:ext cx="4724400" cy="609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4" name="Line 34"/>
          <p:cNvSpPr>
            <a:spLocks noChangeShapeType="1"/>
          </p:cNvSpPr>
          <p:nvPr/>
        </p:nvSpPr>
        <p:spPr bwMode="auto">
          <a:xfrm flipV="1">
            <a:off x="3643313" y="2792413"/>
            <a:ext cx="457200" cy="990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5" name="Line 35"/>
          <p:cNvSpPr>
            <a:spLocks noChangeShapeType="1"/>
          </p:cNvSpPr>
          <p:nvPr/>
        </p:nvSpPr>
        <p:spPr bwMode="auto">
          <a:xfrm>
            <a:off x="4100513" y="2792413"/>
            <a:ext cx="4191000" cy="9906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6" name="Line 36"/>
          <p:cNvSpPr>
            <a:spLocks noChangeShapeType="1"/>
          </p:cNvSpPr>
          <p:nvPr/>
        </p:nvSpPr>
        <p:spPr bwMode="auto">
          <a:xfrm flipV="1">
            <a:off x="3643312" y="2492374"/>
            <a:ext cx="1030287" cy="1290639"/>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7" name="Line 37"/>
          <p:cNvSpPr>
            <a:spLocks noChangeShapeType="1"/>
          </p:cNvSpPr>
          <p:nvPr/>
        </p:nvSpPr>
        <p:spPr bwMode="auto">
          <a:xfrm>
            <a:off x="4633913" y="2487613"/>
            <a:ext cx="37338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8" name="Line 38"/>
          <p:cNvSpPr>
            <a:spLocks noChangeShapeType="1"/>
          </p:cNvSpPr>
          <p:nvPr/>
        </p:nvSpPr>
        <p:spPr bwMode="auto">
          <a:xfrm flipV="1">
            <a:off x="3643313" y="2335213"/>
            <a:ext cx="1600200" cy="1447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79" name="Line 39"/>
          <p:cNvSpPr>
            <a:spLocks noChangeShapeType="1"/>
          </p:cNvSpPr>
          <p:nvPr/>
        </p:nvSpPr>
        <p:spPr bwMode="auto">
          <a:xfrm>
            <a:off x="5243513" y="2335213"/>
            <a:ext cx="3124200" cy="1447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80" name="Text Box 40"/>
          <p:cNvSpPr txBox="1">
            <a:spLocks noChangeArrowheads="1"/>
          </p:cNvSpPr>
          <p:nvPr/>
        </p:nvSpPr>
        <p:spPr bwMode="auto">
          <a:xfrm>
            <a:off x="3490913" y="3783013"/>
            <a:ext cx="377825"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F</a:t>
            </a:r>
            <a:r>
              <a:rPr lang="en-US" baseline="-25000">
                <a:solidFill>
                  <a:srgbClr val="000000"/>
                </a:solidFill>
                <a:latin typeface="Times New Roman" pitchFamily="18" charset="0"/>
              </a:rPr>
              <a:t>1</a:t>
            </a:r>
          </a:p>
        </p:txBody>
      </p:sp>
      <p:sp>
        <p:nvSpPr>
          <p:cNvPr id="599081" name="Text Box 41"/>
          <p:cNvSpPr txBox="1">
            <a:spLocks noChangeArrowheads="1"/>
          </p:cNvSpPr>
          <p:nvPr/>
        </p:nvSpPr>
        <p:spPr bwMode="auto">
          <a:xfrm>
            <a:off x="8181975" y="3783013"/>
            <a:ext cx="377825"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F</a:t>
            </a:r>
            <a:r>
              <a:rPr lang="en-US" baseline="-25000">
                <a:solidFill>
                  <a:srgbClr val="000000"/>
                </a:solidFill>
                <a:latin typeface="Times New Roman" pitchFamily="18" charset="0"/>
              </a:rPr>
              <a:t>2</a:t>
            </a:r>
          </a:p>
        </p:txBody>
      </p:sp>
      <p:sp>
        <p:nvSpPr>
          <p:cNvPr id="599082" name="Text Box 42"/>
          <p:cNvSpPr txBox="1">
            <a:spLocks noChangeArrowheads="1"/>
          </p:cNvSpPr>
          <p:nvPr/>
        </p:nvSpPr>
        <p:spPr bwMode="auto">
          <a:xfrm>
            <a:off x="4008438" y="3794125"/>
            <a:ext cx="151765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1      2       3       4  </a:t>
            </a:r>
          </a:p>
        </p:txBody>
      </p:sp>
      <p:sp>
        <p:nvSpPr>
          <p:cNvPr id="599083" name="Text Box 43"/>
          <p:cNvSpPr txBox="1">
            <a:spLocks noChangeArrowheads="1"/>
          </p:cNvSpPr>
          <p:nvPr/>
        </p:nvSpPr>
        <p:spPr bwMode="auto">
          <a:xfrm>
            <a:off x="2957513" y="3605213"/>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A</a:t>
            </a:r>
          </a:p>
        </p:txBody>
      </p:sp>
      <p:sp>
        <p:nvSpPr>
          <p:cNvPr id="599084" name="Text Box 44"/>
          <p:cNvSpPr txBox="1">
            <a:spLocks noChangeArrowheads="1"/>
          </p:cNvSpPr>
          <p:nvPr/>
        </p:nvSpPr>
        <p:spPr bwMode="auto">
          <a:xfrm>
            <a:off x="8748713" y="3554413"/>
            <a:ext cx="319087" cy="336550"/>
          </a:xfrm>
          <a:prstGeom prst="rect">
            <a:avLst/>
          </a:prstGeom>
          <a:noFill/>
          <a:ln w="9525">
            <a:noFill/>
            <a:miter lim="800000"/>
            <a:headEnd/>
            <a:tailEnd/>
          </a:ln>
          <a:effectLst/>
        </p:spPr>
        <p:txBody>
          <a:bodyPr wrap="none">
            <a:spAutoFit/>
          </a:bodyPr>
          <a:lstStyle/>
          <a:p>
            <a:r>
              <a:rPr lang="en-US" dirty="0">
                <a:solidFill>
                  <a:srgbClr val="000000"/>
                </a:solidFill>
                <a:latin typeface="Times New Roman" pitchFamily="18" charset="0"/>
              </a:rPr>
              <a:t>B</a:t>
            </a:r>
          </a:p>
        </p:txBody>
      </p:sp>
      <p:sp>
        <p:nvSpPr>
          <p:cNvPr id="599085" name="Text Box 45"/>
          <p:cNvSpPr txBox="1">
            <a:spLocks noChangeArrowheads="1"/>
          </p:cNvSpPr>
          <p:nvPr/>
        </p:nvSpPr>
        <p:spPr bwMode="auto">
          <a:xfrm>
            <a:off x="5837238" y="1962150"/>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C</a:t>
            </a:r>
          </a:p>
        </p:txBody>
      </p:sp>
      <p:sp>
        <p:nvSpPr>
          <p:cNvPr id="599086" name="Text Box 46"/>
          <p:cNvSpPr txBox="1">
            <a:spLocks noChangeArrowheads="1"/>
          </p:cNvSpPr>
          <p:nvPr/>
        </p:nvSpPr>
        <p:spPr bwMode="auto">
          <a:xfrm>
            <a:off x="5880100" y="5302250"/>
            <a:ext cx="330200" cy="336550"/>
          </a:xfrm>
          <a:prstGeom prst="rect">
            <a:avLst/>
          </a:prstGeom>
          <a:noFill/>
          <a:ln w="9525">
            <a:noFill/>
            <a:miter lim="800000"/>
            <a:headEnd/>
            <a:tailEnd/>
          </a:ln>
          <a:effectLst/>
        </p:spPr>
        <p:txBody>
          <a:bodyPr wrap="none">
            <a:spAutoFit/>
          </a:bodyPr>
          <a:lstStyle/>
          <a:p>
            <a:r>
              <a:rPr lang="en-US">
                <a:solidFill>
                  <a:srgbClr val="000000"/>
                </a:solidFill>
                <a:latin typeface="Times New Roman" pitchFamily="18" charset="0"/>
              </a:rPr>
              <a:t>D</a:t>
            </a:r>
          </a:p>
        </p:txBody>
      </p:sp>
      <p:sp>
        <p:nvSpPr>
          <p:cNvPr id="599087" name="Text Box 47"/>
          <p:cNvSpPr txBox="1">
            <a:spLocks noChangeArrowheads="1"/>
          </p:cNvSpPr>
          <p:nvPr/>
        </p:nvSpPr>
        <p:spPr bwMode="auto">
          <a:xfrm>
            <a:off x="3365500" y="2755900"/>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1</a:t>
            </a:r>
          </a:p>
        </p:txBody>
      </p:sp>
      <p:sp>
        <p:nvSpPr>
          <p:cNvPr id="599088" name="Text Box 48"/>
          <p:cNvSpPr txBox="1">
            <a:spLocks noChangeArrowheads="1"/>
          </p:cNvSpPr>
          <p:nvPr/>
        </p:nvSpPr>
        <p:spPr bwMode="auto">
          <a:xfrm>
            <a:off x="3856038" y="2417763"/>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2</a:t>
            </a:r>
          </a:p>
        </p:txBody>
      </p:sp>
      <p:sp>
        <p:nvSpPr>
          <p:cNvPr id="599089" name="Text Box 49"/>
          <p:cNvSpPr txBox="1">
            <a:spLocks noChangeArrowheads="1"/>
          </p:cNvSpPr>
          <p:nvPr/>
        </p:nvSpPr>
        <p:spPr bwMode="auto">
          <a:xfrm>
            <a:off x="4494213" y="2168525"/>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3</a:t>
            </a:r>
          </a:p>
        </p:txBody>
      </p:sp>
      <p:sp>
        <p:nvSpPr>
          <p:cNvPr id="599090" name="Text Box 50"/>
          <p:cNvSpPr txBox="1">
            <a:spLocks noChangeArrowheads="1"/>
          </p:cNvSpPr>
          <p:nvPr/>
        </p:nvSpPr>
        <p:spPr bwMode="auto">
          <a:xfrm>
            <a:off x="5138738" y="1979613"/>
            <a:ext cx="3302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p</a:t>
            </a:r>
            <a:r>
              <a:rPr lang="en-US" sz="1400" b="0" baseline="-25000">
                <a:solidFill>
                  <a:srgbClr val="000000"/>
                </a:solidFill>
                <a:latin typeface="Times New Roman" pitchFamily="18" charset="0"/>
              </a:rPr>
              <a:t>4</a:t>
            </a:r>
          </a:p>
        </p:txBody>
      </p:sp>
      <p:grpSp>
        <p:nvGrpSpPr>
          <p:cNvPr id="2" name="Group 51"/>
          <p:cNvGrpSpPr>
            <a:grpSpLocks/>
          </p:cNvGrpSpPr>
          <p:nvPr/>
        </p:nvGrpSpPr>
        <p:grpSpPr bwMode="auto">
          <a:xfrm>
            <a:off x="3671888" y="2320925"/>
            <a:ext cx="4724400" cy="1489075"/>
            <a:chOff x="1713" y="3012"/>
            <a:chExt cx="2976" cy="938"/>
          </a:xfrm>
        </p:grpSpPr>
        <p:sp>
          <p:nvSpPr>
            <p:cNvPr id="599092" name="Line 52"/>
            <p:cNvSpPr>
              <a:spLocks noChangeShapeType="1"/>
            </p:cNvSpPr>
            <p:nvPr/>
          </p:nvSpPr>
          <p:spPr bwMode="auto">
            <a:xfrm flipH="1" flipV="1">
              <a:off x="4689" y="3552"/>
              <a:ext cx="0" cy="3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3" name="Line 53"/>
            <p:cNvSpPr>
              <a:spLocks noChangeShapeType="1"/>
            </p:cNvSpPr>
            <p:nvPr/>
          </p:nvSpPr>
          <p:spPr bwMode="auto">
            <a:xfrm flipH="1">
              <a:off x="1713" y="3552"/>
              <a:ext cx="2976" cy="38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4" name="Line 54"/>
            <p:cNvSpPr>
              <a:spLocks noChangeShapeType="1"/>
            </p:cNvSpPr>
            <p:nvPr/>
          </p:nvSpPr>
          <p:spPr bwMode="auto">
            <a:xfrm flipH="1" flipV="1">
              <a:off x="4401" y="3312"/>
              <a:ext cx="288" cy="62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5" name="Line 55"/>
            <p:cNvSpPr>
              <a:spLocks noChangeShapeType="1"/>
            </p:cNvSpPr>
            <p:nvPr/>
          </p:nvSpPr>
          <p:spPr bwMode="auto">
            <a:xfrm flipH="1">
              <a:off x="1761" y="3312"/>
              <a:ext cx="2640" cy="624"/>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6" name="Line 56"/>
            <p:cNvSpPr>
              <a:spLocks noChangeShapeType="1"/>
            </p:cNvSpPr>
            <p:nvPr/>
          </p:nvSpPr>
          <p:spPr bwMode="auto">
            <a:xfrm flipH="1" flipV="1">
              <a:off x="4065" y="3168"/>
              <a:ext cx="624" cy="76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7" name="Line 57"/>
            <p:cNvSpPr>
              <a:spLocks noChangeShapeType="1"/>
            </p:cNvSpPr>
            <p:nvPr/>
          </p:nvSpPr>
          <p:spPr bwMode="auto">
            <a:xfrm flipH="1">
              <a:off x="1713" y="3120"/>
              <a:ext cx="2352" cy="816"/>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9098" name="Line 58"/>
            <p:cNvSpPr>
              <a:spLocks noChangeShapeType="1"/>
            </p:cNvSpPr>
            <p:nvPr/>
          </p:nvSpPr>
          <p:spPr bwMode="auto">
            <a:xfrm flipH="1">
              <a:off x="1713" y="3024"/>
              <a:ext cx="1968" cy="912"/>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99099" name="Line 59"/>
            <p:cNvSpPr>
              <a:spLocks noChangeShapeType="1"/>
            </p:cNvSpPr>
            <p:nvPr/>
          </p:nvSpPr>
          <p:spPr bwMode="auto">
            <a:xfrm>
              <a:off x="3672" y="3012"/>
              <a:ext cx="1008" cy="938"/>
            </a:xfrm>
            <a:prstGeom prst="line">
              <a:avLst/>
            </a:prstGeom>
            <a:noFill/>
            <a:ln w="9525">
              <a:solidFill>
                <a:schemeClr val="bg2"/>
              </a:solidFill>
              <a:round/>
              <a:headEnd/>
              <a:tailEnd/>
            </a:ln>
            <a:effectLst/>
          </p:spPr>
          <p:txBody>
            <a:bodyPr/>
            <a:lstStyle/>
            <a:p>
              <a:endParaRPr lang="en-US">
                <a:solidFill>
                  <a:srgbClr val="000000"/>
                </a:solidFill>
              </a:endParaRPr>
            </a:p>
          </p:txBody>
        </p:sp>
      </p:grpSp>
      <p:sp>
        <p:nvSpPr>
          <p:cNvPr id="599101" name="Text Box 61"/>
          <p:cNvSpPr txBox="1">
            <a:spLocks noChangeArrowheads="1"/>
          </p:cNvSpPr>
          <p:nvPr/>
        </p:nvSpPr>
        <p:spPr bwMode="auto">
          <a:xfrm>
            <a:off x="5989638" y="3717925"/>
            <a:ext cx="312737"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O</a:t>
            </a:r>
          </a:p>
        </p:txBody>
      </p:sp>
      <p:sp>
        <p:nvSpPr>
          <p:cNvPr id="599102" name="Arc 62"/>
          <p:cNvSpPr>
            <a:spLocks/>
          </p:cNvSpPr>
          <p:nvPr/>
        </p:nvSpPr>
        <p:spPr bwMode="auto">
          <a:xfrm flipH="1">
            <a:off x="3338513" y="2335213"/>
            <a:ext cx="26670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3" name="Arc 63"/>
          <p:cNvSpPr>
            <a:spLocks/>
          </p:cNvSpPr>
          <p:nvPr/>
        </p:nvSpPr>
        <p:spPr bwMode="auto">
          <a:xfrm flipV="1">
            <a:off x="6005513" y="38338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4" name="Arc 64"/>
          <p:cNvSpPr>
            <a:spLocks/>
          </p:cNvSpPr>
          <p:nvPr/>
        </p:nvSpPr>
        <p:spPr bwMode="auto">
          <a:xfrm flipH="1" flipV="1">
            <a:off x="3325813" y="38338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599105" name="Arc 65"/>
          <p:cNvSpPr>
            <a:spLocks/>
          </p:cNvSpPr>
          <p:nvPr/>
        </p:nvSpPr>
        <p:spPr bwMode="auto">
          <a:xfrm>
            <a:off x="6005513" y="2335213"/>
            <a:ext cx="2743200" cy="14478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3" name="Group 66"/>
          <p:cNvGrpSpPr>
            <a:grpSpLocks/>
          </p:cNvGrpSpPr>
          <p:nvPr/>
        </p:nvGrpSpPr>
        <p:grpSpPr bwMode="auto">
          <a:xfrm>
            <a:off x="0" y="533401"/>
            <a:ext cx="9144000" cy="838199"/>
            <a:chOff x="0" y="0"/>
            <a:chExt cx="2557" cy="624"/>
          </a:xfrm>
        </p:grpSpPr>
        <p:sp>
          <p:nvSpPr>
            <p:cNvPr id="599107" name="Rectangle 67"/>
            <p:cNvSpPr>
              <a:spLocks noChangeArrowheads="1"/>
            </p:cNvSpPr>
            <p:nvPr/>
          </p:nvSpPr>
          <p:spPr bwMode="auto">
            <a:xfrm>
              <a:off x="0" y="0"/>
              <a:ext cx="2544" cy="624"/>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599108" name="Text Box 68"/>
            <p:cNvSpPr txBox="1">
              <a:spLocks noChangeArrowheads="1"/>
            </p:cNvSpPr>
            <p:nvPr/>
          </p:nvSpPr>
          <p:spPr bwMode="auto">
            <a:xfrm>
              <a:off x="0" y="16"/>
              <a:ext cx="2557" cy="414"/>
            </a:xfrm>
            <a:prstGeom prst="rect">
              <a:avLst/>
            </a:prstGeom>
            <a:noFill/>
            <a:ln w="9525">
              <a:noFill/>
              <a:miter lim="800000"/>
              <a:headEnd/>
              <a:tailEnd/>
            </a:ln>
            <a:effectLst/>
          </p:spPr>
          <p:txBody>
            <a:bodyPr wrap="square">
              <a:spAutoFit/>
            </a:bodyPr>
            <a:lstStyle/>
            <a:p>
              <a:pPr algn="just"/>
              <a:r>
                <a:rPr lang="en-US" sz="2200" b="0" dirty="0">
                  <a:solidFill>
                    <a:srgbClr val="000000"/>
                  </a:solidFill>
                  <a:latin typeface="Calibri" pitchFamily="34" charset="0"/>
                  <a:cs typeface="Calibri" pitchFamily="34" charset="0"/>
                </a:rPr>
                <a:t>Major axis AB &amp; minor axis CD are  100 &amp; 70mm long respectively. Draw ellipse by arcs of circles method</a:t>
              </a:r>
              <a:r>
                <a:rPr lang="en-US" sz="1200" b="0" dirty="0">
                  <a:solidFill>
                    <a:srgbClr val="000000"/>
                  </a:solidFill>
                  <a:latin typeface="Times New Roman" pitchFamily="18" charset="0"/>
                </a:rPr>
                <a:t>.</a:t>
              </a:r>
            </a:p>
          </p:txBody>
        </p:sp>
      </p:grpSp>
      <p:grpSp>
        <p:nvGrpSpPr>
          <p:cNvPr id="4" name="Group 69"/>
          <p:cNvGrpSpPr>
            <a:grpSpLocks/>
          </p:cNvGrpSpPr>
          <p:nvPr/>
        </p:nvGrpSpPr>
        <p:grpSpPr bwMode="auto">
          <a:xfrm>
            <a:off x="0" y="1447800"/>
            <a:ext cx="3124200" cy="5046842"/>
            <a:chOff x="0" y="720"/>
            <a:chExt cx="1968" cy="2764"/>
          </a:xfrm>
        </p:grpSpPr>
        <p:sp>
          <p:nvSpPr>
            <p:cNvPr id="599110" name="AutoShape 70"/>
            <p:cNvSpPr>
              <a:spLocks noChangeArrowheads="1"/>
            </p:cNvSpPr>
            <p:nvPr/>
          </p:nvSpPr>
          <p:spPr bwMode="auto">
            <a:xfrm>
              <a:off x="0" y="720"/>
              <a:ext cx="1872" cy="2736"/>
            </a:xfrm>
            <a:prstGeom prst="wedgeRectCallout">
              <a:avLst>
                <a:gd name="adj1" fmla="val 60097"/>
                <a:gd name="adj2" fmla="val -8514"/>
              </a:avLst>
            </a:prstGeom>
            <a:solidFill>
              <a:srgbClr val="66FFFF"/>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599111" name="Text Box 71"/>
            <p:cNvSpPr txBox="1">
              <a:spLocks noChangeArrowheads="1"/>
            </p:cNvSpPr>
            <p:nvPr/>
          </p:nvSpPr>
          <p:spPr bwMode="auto">
            <a:xfrm>
              <a:off x="0" y="720"/>
              <a:ext cx="1968" cy="2764"/>
            </a:xfrm>
            <a:prstGeom prst="rect">
              <a:avLst/>
            </a:prstGeom>
            <a:noFill/>
            <a:ln w="9525">
              <a:noFill/>
              <a:miter lim="800000"/>
              <a:headEnd/>
              <a:tailEnd/>
            </a:ln>
            <a:effectLst/>
          </p:spPr>
          <p:txBody>
            <a:bodyPr>
              <a:spAutoFit/>
            </a:bodyPr>
            <a:lstStyle/>
            <a:p>
              <a:r>
                <a:rPr lang="en-US" sz="1400" b="0" dirty="0">
                  <a:solidFill>
                    <a:srgbClr val="000000"/>
                  </a:solidFill>
                  <a:latin typeface="Calibri" pitchFamily="34" charset="0"/>
                  <a:cs typeface="Calibri" pitchFamily="34" charset="0"/>
                </a:rPr>
                <a:t>STEPS:</a:t>
              </a:r>
            </a:p>
            <a:p>
              <a:r>
                <a:rPr lang="en-US" sz="1400" b="0" dirty="0">
                  <a:solidFill>
                    <a:srgbClr val="000000"/>
                  </a:solidFill>
                  <a:latin typeface="Calibri" pitchFamily="34" charset="0"/>
                  <a:cs typeface="Calibri" pitchFamily="34" charset="0"/>
                </a:rPr>
                <a:t>1. Draw both axes as usual. Name the        </a:t>
              </a:r>
            </a:p>
            <a:p>
              <a:r>
                <a:rPr lang="en-US" sz="1400" b="0" dirty="0">
                  <a:solidFill>
                    <a:srgbClr val="000000"/>
                  </a:solidFill>
                  <a:latin typeface="Calibri" pitchFamily="34" charset="0"/>
                  <a:cs typeface="Calibri" pitchFamily="34" charset="0"/>
                </a:rPr>
                <a:t>    ends &amp; intersecting point</a:t>
              </a:r>
            </a:p>
            <a:p>
              <a:r>
                <a:rPr lang="en-US" sz="1400" b="0" dirty="0">
                  <a:solidFill>
                    <a:srgbClr val="000000"/>
                  </a:solidFill>
                  <a:latin typeface="Calibri" pitchFamily="34" charset="0"/>
                  <a:cs typeface="Calibri" pitchFamily="34" charset="0"/>
                </a:rPr>
                <a:t>2. Taking AO distance </a:t>
              </a:r>
              <a:r>
                <a:rPr lang="en-US" sz="1400" b="0" dirty="0" err="1">
                  <a:solidFill>
                    <a:srgbClr val="000000"/>
                  </a:solidFill>
                  <a:latin typeface="Calibri" pitchFamily="34" charset="0"/>
                  <a:cs typeface="Calibri" pitchFamily="34" charset="0"/>
                </a:rPr>
                <a:t>I.e.half</a:t>
              </a:r>
              <a:r>
                <a:rPr lang="en-US" sz="1400" b="0" dirty="0">
                  <a:solidFill>
                    <a:srgbClr val="000000"/>
                  </a:solidFill>
                  <a:latin typeface="Calibri" pitchFamily="34" charset="0"/>
                  <a:cs typeface="Calibri" pitchFamily="34" charset="0"/>
                </a:rPr>
                <a:t> major </a:t>
              </a:r>
            </a:p>
            <a:p>
              <a:r>
                <a:rPr lang="en-US" sz="1400" b="0" dirty="0">
                  <a:solidFill>
                    <a:srgbClr val="000000"/>
                  </a:solidFill>
                  <a:latin typeface="Calibri" pitchFamily="34" charset="0"/>
                  <a:cs typeface="Calibri" pitchFamily="34" charset="0"/>
                </a:rPr>
                <a:t>    axis, from C, mark F</a:t>
              </a:r>
              <a:r>
                <a:rPr lang="en-US" sz="1400" b="0" baseline="-25000" dirty="0">
                  <a:solidFill>
                    <a:srgbClr val="000000"/>
                  </a:solidFill>
                  <a:latin typeface="Calibri" pitchFamily="34" charset="0"/>
                  <a:cs typeface="Calibri" pitchFamily="34" charset="0"/>
                </a:rPr>
                <a:t>1</a:t>
              </a:r>
              <a:r>
                <a:rPr lang="en-US" sz="1400" b="0" dirty="0">
                  <a:solidFill>
                    <a:srgbClr val="000000"/>
                  </a:solidFill>
                  <a:latin typeface="Calibri" pitchFamily="34" charset="0"/>
                  <a:cs typeface="Calibri" pitchFamily="34" charset="0"/>
                </a:rPr>
                <a:t> &amp; F</a:t>
              </a:r>
              <a:r>
                <a:rPr lang="en-US" sz="1400" b="0" baseline="-25000" dirty="0">
                  <a:solidFill>
                    <a:srgbClr val="000000"/>
                  </a:solidFill>
                  <a:latin typeface="Calibri" pitchFamily="34" charset="0"/>
                  <a:cs typeface="Calibri" pitchFamily="34" charset="0"/>
                </a:rPr>
                <a:t>2 </a:t>
              </a:r>
              <a:r>
                <a:rPr lang="en-US" sz="1400" b="0" dirty="0">
                  <a:solidFill>
                    <a:srgbClr val="000000"/>
                  </a:solidFill>
                  <a:latin typeface="Calibri" pitchFamily="34" charset="0"/>
                  <a:cs typeface="Calibri" pitchFamily="34" charset="0"/>
                </a:rPr>
                <a:t>On AB  .    </a:t>
              </a:r>
            </a:p>
            <a:p>
              <a:r>
                <a:rPr lang="en-US" sz="1400" b="0" dirty="0">
                  <a:solidFill>
                    <a:srgbClr val="000000"/>
                  </a:solidFill>
                  <a:latin typeface="Calibri" pitchFamily="34" charset="0"/>
                  <a:cs typeface="Calibri" pitchFamily="34" charset="0"/>
                </a:rPr>
                <a:t>    (focus 1 and 2.)</a:t>
              </a:r>
            </a:p>
            <a:p>
              <a:r>
                <a:rPr lang="en-US" sz="1400" b="0" dirty="0">
                  <a:solidFill>
                    <a:srgbClr val="000000"/>
                  </a:solidFill>
                  <a:latin typeface="Calibri" pitchFamily="34" charset="0"/>
                  <a:cs typeface="Calibri" pitchFamily="34" charset="0"/>
                </a:rPr>
                <a:t>3. On line F</a:t>
              </a:r>
              <a:r>
                <a:rPr lang="en-US" sz="1400" b="0" baseline="-25000" dirty="0">
                  <a:solidFill>
                    <a:srgbClr val="000000"/>
                  </a:solidFill>
                  <a:latin typeface="Calibri" pitchFamily="34" charset="0"/>
                  <a:cs typeface="Calibri" pitchFamily="34" charset="0"/>
                </a:rPr>
                <a:t>1</a:t>
              </a:r>
              <a:r>
                <a:rPr lang="en-US" sz="1400" b="0" dirty="0">
                  <a:solidFill>
                    <a:srgbClr val="000000"/>
                  </a:solidFill>
                  <a:latin typeface="Calibri" pitchFamily="34" charset="0"/>
                  <a:cs typeface="Calibri" pitchFamily="34" charset="0"/>
                </a:rPr>
                <a:t>- O  taking any distance, </a:t>
              </a:r>
            </a:p>
            <a:p>
              <a:r>
                <a:rPr lang="en-US" sz="1400" b="0" dirty="0">
                  <a:solidFill>
                    <a:srgbClr val="000000"/>
                  </a:solidFill>
                  <a:latin typeface="Calibri" pitchFamily="34" charset="0"/>
                  <a:cs typeface="Calibri" pitchFamily="34" charset="0"/>
                </a:rPr>
                <a:t>    mark points 1,2,3, &amp; 4</a:t>
              </a:r>
            </a:p>
            <a:p>
              <a:r>
                <a:rPr lang="en-US" sz="1400" b="0" dirty="0">
                  <a:solidFill>
                    <a:srgbClr val="000000"/>
                  </a:solidFill>
                  <a:latin typeface="Calibri" pitchFamily="34" charset="0"/>
                  <a:cs typeface="Calibri" pitchFamily="34" charset="0"/>
                </a:rPr>
                <a:t>4. Taking F</a:t>
              </a:r>
              <a:r>
                <a:rPr lang="en-US" sz="1400" b="0" baseline="-25000" dirty="0">
                  <a:solidFill>
                    <a:srgbClr val="000000"/>
                  </a:solidFill>
                  <a:latin typeface="Calibri" pitchFamily="34" charset="0"/>
                  <a:cs typeface="Calibri" pitchFamily="34" charset="0"/>
                </a:rPr>
                <a:t>1 </a:t>
              </a:r>
              <a:r>
                <a:rPr lang="en-US" sz="1400" b="0" dirty="0">
                  <a:solidFill>
                    <a:srgbClr val="000000"/>
                  </a:solidFill>
                  <a:latin typeface="Calibri" pitchFamily="34" charset="0"/>
                  <a:cs typeface="Calibri" pitchFamily="34" charset="0"/>
                </a:rPr>
                <a:t>center,</a:t>
              </a:r>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with distance A-1 </a:t>
              </a:r>
            </a:p>
            <a:p>
              <a:r>
                <a:rPr lang="en-US" sz="1400" b="0" dirty="0">
                  <a:solidFill>
                    <a:srgbClr val="000000"/>
                  </a:solidFill>
                  <a:latin typeface="Calibri" pitchFamily="34" charset="0"/>
                  <a:cs typeface="Calibri" pitchFamily="34" charset="0"/>
                </a:rPr>
                <a:t>    draw an arc above AB and taking F</a:t>
              </a:r>
              <a:r>
                <a:rPr lang="en-US" sz="1400" b="0" baseline="-25000" dirty="0">
                  <a:solidFill>
                    <a:srgbClr val="000000"/>
                  </a:solidFill>
                  <a:latin typeface="Calibri" pitchFamily="34" charset="0"/>
                  <a:cs typeface="Calibri" pitchFamily="34" charset="0"/>
                </a:rPr>
                <a:t>2   </a:t>
              </a:r>
            </a:p>
            <a:p>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center, with</a:t>
              </a:r>
              <a:r>
                <a:rPr lang="en-US" sz="1400" b="0" baseline="-25000" dirty="0">
                  <a:solidFill>
                    <a:srgbClr val="000000"/>
                  </a:solidFill>
                  <a:latin typeface="Calibri" pitchFamily="34" charset="0"/>
                  <a:cs typeface="Calibri" pitchFamily="34" charset="0"/>
                </a:rPr>
                <a:t> </a:t>
              </a:r>
              <a:r>
                <a:rPr lang="en-US" sz="1400" b="0" dirty="0">
                  <a:solidFill>
                    <a:srgbClr val="000000"/>
                  </a:solidFill>
                  <a:latin typeface="Calibri" pitchFamily="34" charset="0"/>
                  <a:cs typeface="Calibri" pitchFamily="34" charset="0"/>
                </a:rPr>
                <a:t>B-1 distance cut this arc. </a:t>
              </a:r>
            </a:p>
            <a:p>
              <a:r>
                <a:rPr lang="en-US" sz="1400" b="0" dirty="0">
                  <a:solidFill>
                    <a:srgbClr val="000000"/>
                  </a:solidFill>
                  <a:latin typeface="Calibri" pitchFamily="34" charset="0"/>
                  <a:cs typeface="Calibri" pitchFamily="34" charset="0"/>
                </a:rPr>
                <a:t>    Name the point p</a:t>
              </a:r>
              <a:r>
                <a:rPr lang="en-US" sz="1400" b="0" baseline="-25000" dirty="0">
                  <a:solidFill>
                    <a:srgbClr val="000000"/>
                  </a:solidFill>
                  <a:latin typeface="Calibri" pitchFamily="34" charset="0"/>
                  <a:cs typeface="Calibri" pitchFamily="34" charset="0"/>
                </a:rPr>
                <a:t>1</a:t>
              </a:r>
            </a:p>
            <a:p>
              <a:pPr marL="177800" indent="-177800"/>
              <a:r>
                <a:rPr lang="en-US" sz="1400" b="0" dirty="0">
                  <a:solidFill>
                    <a:srgbClr val="000000"/>
                  </a:solidFill>
                  <a:latin typeface="Calibri" pitchFamily="34" charset="0"/>
                  <a:cs typeface="Calibri" pitchFamily="34" charset="0"/>
                </a:rPr>
                <a:t>5. Intersection points of the two arcs are points on the ellipse.</a:t>
              </a:r>
              <a:endParaRPr lang="en-US" sz="1400" b="0" baseline="-25000" dirty="0">
                <a:solidFill>
                  <a:srgbClr val="000000"/>
                </a:solidFill>
                <a:latin typeface="Calibri" pitchFamily="34" charset="0"/>
                <a:cs typeface="Calibri" pitchFamily="34" charset="0"/>
              </a:endParaRPr>
            </a:p>
            <a:p>
              <a:r>
                <a:rPr lang="en-US" sz="1400" b="0" dirty="0">
                  <a:solidFill>
                    <a:srgbClr val="000000"/>
                  </a:solidFill>
                  <a:latin typeface="Calibri" pitchFamily="34" charset="0"/>
                  <a:cs typeface="Calibri" pitchFamily="34" charset="0"/>
                </a:rPr>
                <a:t>6. Repeat this step with same centers   </a:t>
              </a:r>
            </a:p>
            <a:p>
              <a:r>
                <a:rPr lang="en-US" sz="1400" b="0" dirty="0">
                  <a:solidFill>
                    <a:srgbClr val="000000"/>
                  </a:solidFill>
                  <a:latin typeface="Calibri" pitchFamily="34" charset="0"/>
                  <a:cs typeface="Calibri" pitchFamily="34" charset="0"/>
                </a:rPr>
                <a:t>    but taking now A-2 &amp; B-2 distances for </a:t>
              </a:r>
            </a:p>
            <a:p>
              <a:r>
                <a:rPr lang="en-US" sz="1400" b="0" dirty="0">
                  <a:solidFill>
                    <a:srgbClr val="000000"/>
                  </a:solidFill>
                  <a:latin typeface="Calibri" pitchFamily="34" charset="0"/>
                  <a:cs typeface="Calibri" pitchFamily="34" charset="0"/>
                </a:rPr>
                <a:t>    drawing arcs. Name the point p</a:t>
              </a:r>
              <a:r>
                <a:rPr lang="en-US" sz="1400" b="0" baseline="-25000" dirty="0">
                  <a:solidFill>
                    <a:srgbClr val="000000"/>
                  </a:solidFill>
                  <a:latin typeface="Calibri" pitchFamily="34" charset="0"/>
                  <a:cs typeface="Calibri" pitchFamily="34" charset="0"/>
                </a:rPr>
                <a:t>2 </a:t>
              </a:r>
            </a:p>
            <a:p>
              <a:r>
                <a:rPr lang="en-US" sz="1400" b="0" dirty="0">
                  <a:solidFill>
                    <a:srgbClr val="000000"/>
                  </a:solidFill>
                  <a:latin typeface="Calibri" pitchFamily="34" charset="0"/>
                  <a:cs typeface="Calibri" pitchFamily="34" charset="0"/>
                </a:rPr>
                <a:t>7. Similarly get all other P points.</a:t>
              </a:r>
            </a:p>
            <a:p>
              <a:r>
                <a:rPr lang="en-US" sz="1400" b="0" dirty="0">
                  <a:solidFill>
                    <a:srgbClr val="000000"/>
                  </a:solidFill>
                  <a:latin typeface="Calibri" pitchFamily="34" charset="0"/>
                  <a:cs typeface="Calibri" pitchFamily="34" charset="0"/>
                </a:rPr>
                <a:t>    With same steps positions of  P can be </a:t>
              </a:r>
            </a:p>
            <a:p>
              <a:r>
                <a:rPr lang="en-US" sz="1400" b="0" dirty="0">
                  <a:solidFill>
                    <a:srgbClr val="000000"/>
                  </a:solidFill>
                  <a:latin typeface="Calibri" pitchFamily="34" charset="0"/>
                  <a:cs typeface="Calibri" pitchFamily="34" charset="0"/>
                </a:rPr>
                <a:t>    located below AB. </a:t>
              </a:r>
            </a:p>
            <a:p>
              <a:r>
                <a:rPr lang="en-US" sz="1400" b="0" dirty="0">
                  <a:solidFill>
                    <a:srgbClr val="000000"/>
                  </a:solidFill>
                  <a:latin typeface="Calibri" pitchFamily="34" charset="0"/>
                  <a:cs typeface="Calibri" pitchFamily="34" charset="0"/>
                </a:rPr>
                <a:t>8. Join all points by smooth curve to get </a:t>
              </a:r>
            </a:p>
            <a:p>
              <a:r>
                <a:rPr lang="en-US" sz="1400" b="0" dirty="0">
                  <a:solidFill>
                    <a:srgbClr val="000000"/>
                  </a:solidFill>
                  <a:latin typeface="Calibri" pitchFamily="34" charset="0"/>
                  <a:cs typeface="Calibri" pitchFamily="34" charset="0"/>
                </a:rPr>
                <a:t>    an ellipse. (use a </a:t>
              </a:r>
              <a:r>
                <a:rPr lang="en-US" sz="1400" b="0" dirty="0" err="1">
                  <a:solidFill>
                    <a:srgbClr val="000000"/>
                  </a:solidFill>
                  <a:latin typeface="Calibri" pitchFamily="34" charset="0"/>
                  <a:cs typeface="Calibri" pitchFamily="34" charset="0"/>
                </a:rPr>
                <a:t>french</a:t>
              </a:r>
              <a:r>
                <a:rPr lang="en-US" sz="1400" b="0" dirty="0">
                  <a:solidFill>
                    <a:srgbClr val="000000"/>
                  </a:solidFill>
                  <a:latin typeface="Calibri" pitchFamily="34" charset="0"/>
                  <a:cs typeface="Calibri" pitchFamily="34" charset="0"/>
                </a:rPr>
                <a:t> curve).</a:t>
              </a:r>
            </a:p>
            <a:p>
              <a:r>
                <a:rPr lang="en-US" sz="1400" b="0" dirty="0">
                  <a:solidFill>
                    <a:srgbClr val="000000"/>
                  </a:solidFill>
                  <a:latin typeface="Times New Roman" pitchFamily="18" charset="0"/>
                </a:rPr>
                <a:t>     </a:t>
              </a:r>
            </a:p>
          </p:txBody>
        </p:sp>
      </p:grpSp>
      <p:grpSp>
        <p:nvGrpSpPr>
          <p:cNvPr id="5" name="Group 72"/>
          <p:cNvGrpSpPr>
            <a:grpSpLocks/>
          </p:cNvGrpSpPr>
          <p:nvPr/>
        </p:nvGrpSpPr>
        <p:grpSpPr bwMode="auto">
          <a:xfrm>
            <a:off x="3657600" y="5638800"/>
            <a:ext cx="5257800" cy="1066800"/>
            <a:chOff x="2496" y="444"/>
            <a:chExt cx="3312" cy="672"/>
          </a:xfrm>
        </p:grpSpPr>
        <p:sp>
          <p:nvSpPr>
            <p:cNvPr id="599113" name="AutoShape 73"/>
            <p:cNvSpPr>
              <a:spLocks noChangeArrowheads="1"/>
            </p:cNvSpPr>
            <p:nvPr/>
          </p:nvSpPr>
          <p:spPr bwMode="auto">
            <a:xfrm>
              <a:off x="2496" y="444"/>
              <a:ext cx="3264" cy="672"/>
            </a:xfrm>
            <a:prstGeom prst="wedgeRoundRectCallout">
              <a:avLst>
                <a:gd name="adj1" fmla="val 2296"/>
                <a:gd name="adj2" fmla="val 68454"/>
                <a:gd name="adj3" fmla="val 16667"/>
              </a:avLst>
            </a:prstGeom>
            <a:solidFill>
              <a:srgbClr val="CCFF99"/>
            </a:solidFill>
            <a:ln w="9525">
              <a:solidFill>
                <a:schemeClr val="tx1"/>
              </a:solidFill>
              <a:miter lim="800000"/>
              <a:headEnd/>
              <a:tailEnd/>
            </a:ln>
            <a:effectLst/>
          </p:spPr>
          <p:txBody>
            <a:bodyPr/>
            <a:lstStyle/>
            <a:p>
              <a:pPr algn="ctr"/>
              <a:endParaRPr lang="en-US" sz="1400" b="0">
                <a:solidFill>
                  <a:srgbClr val="000000"/>
                </a:solidFill>
                <a:latin typeface="Times New Roman" pitchFamily="18" charset="0"/>
              </a:endParaRPr>
            </a:p>
          </p:txBody>
        </p:sp>
        <p:sp>
          <p:nvSpPr>
            <p:cNvPr id="599114" name="Text Box 74"/>
            <p:cNvSpPr txBox="1">
              <a:spLocks noChangeArrowheads="1"/>
            </p:cNvSpPr>
            <p:nvPr/>
          </p:nvSpPr>
          <p:spPr bwMode="auto">
            <a:xfrm>
              <a:off x="2544" y="480"/>
              <a:ext cx="3264" cy="594"/>
            </a:xfrm>
            <a:prstGeom prst="rect">
              <a:avLst/>
            </a:prstGeom>
            <a:noFill/>
            <a:ln w="9525">
              <a:noFill/>
              <a:miter lim="800000"/>
              <a:headEnd/>
              <a:tailEnd/>
            </a:ln>
            <a:effectLst/>
          </p:spPr>
          <p:txBody>
            <a:bodyPr wrap="none">
              <a:spAutoFit/>
            </a:bodyPr>
            <a:lstStyle/>
            <a:p>
              <a:r>
                <a:rPr lang="en-US" sz="1400">
                  <a:solidFill>
                    <a:srgbClr val="3333CC"/>
                  </a:solidFill>
                  <a:latin typeface="Arial" charset="0"/>
                </a:rPr>
                <a:t>As per the definition Ellipse is locus of  point  P  moving in </a:t>
              </a:r>
            </a:p>
            <a:p>
              <a:r>
                <a:rPr lang="en-US" sz="1400">
                  <a:solidFill>
                    <a:srgbClr val="3333CC"/>
                  </a:solidFill>
                  <a:latin typeface="Arial" charset="0"/>
                </a:rPr>
                <a:t>a plane such  that the </a:t>
              </a:r>
              <a:r>
                <a:rPr lang="en-US" sz="1400">
                  <a:solidFill>
                    <a:srgbClr val="FF0066"/>
                  </a:solidFill>
                  <a:latin typeface="Arial" charset="0"/>
                </a:rPr>
                <a:t>SUM</a:t>
              </a:r>
              <a:r>
                <a:rPr lang="en-US" sz="1400">
                  <a:solidFill>
                    <a:srgbClr val="3333CC"/>
                  </a:solidFill>
                  <a:latin typeface="Arial" charset="0"/>
                </a:rPr>
                <a:t> of it’s distances  from  two fixed</a:t>
              </a:r>
            </a:p>
            <a:p>
              <a:r>
                <a:rPr lang="en-US" sz="1400">
                  <a:solidFill>
                    <a:srgbClr val="3333CC"/>
                  </a:solidFill>
                  <a:latin typeface="Arial" charset="0"/>
                </a:rPr>
                <a:t> points (F</a:t>
              </a:r>
              <a:r>
                <a:rPr lang="en-US" sz="1400" baseline="-25000">
                  <a:solidFill>
                    <a:srgbClr val="3333CC"/>
                  </a:solidFill>
                  <a:latin typeface="Arial" charset="0"/>
                </a:rPr>
                <a:t>1</a:t>
              </a:r>
              <a:r>
                <a:rPr lang="en-US" sz="1400">
                  <a:solidFill>
                    <a:srgbClr val="3333CC"/>
                  </a:solidFill>
                  <a:latin typeface="Arial" charset="0"/>
                </a:rPr>
                <a:t> &amp; F</a:t>
              </a:r>
              <a:r>
                <a:rPr lang="en-US" sz="1400" baseline="-25000">
                  <a:solidFill>
                    <a:srgbClr val="3333CC"/>
                  </a:solidFill>
                  <a:latin typeface="Arial" charset="0"/>
                </a:rPr>
                <a:t>2</a:t>
              </a:r>
              <a:r>
                <a:rPr lang="en-US" sz="1400">
                  <a:solidFill>
                    <a:srgbClr val="3333CC"/>
                  </a:solidFill>
                  <a:latin typeface="Arial" charset="0"/>
                </a:rPr>
                <a:t>) remains constant and equals to the length</a:t>
              </a:r>
            </a:p>
            <a:p>
              <a:r>
                <a:rPr lang="en-US" sz="1400">
                  <a:solidFill>
                    <a:srgbClr val="3333CC"/>
                  </a:solidFill>
                  <a:latin typeface="Arial" charset="0"/>
                </a:rPr>
                <a:t>of major axis AB.(Note A .1+ B .1=A . 2 + B. 2 = AB)</a:t>
              </a:r>
            </a:p>
          </p:txBody>
        </p:sp>
      </p:grpSp>
      <p:grpSp>
        <p:nvGrpSpPr>
          <p:cNvPr id="6" name="Group 82"/>
          <p:cNvGrpSpPr>
            <a:grpSpLocks/>
          </p:cNvGrpSpPr>
          <p:nvPr/>
        </p:nvGrpSpPr>
        <p:grpSpPr bwMode="auto">
          <a:xfrm>
            <a:off x="8047037" y="0"/>
            <a:ext cx="1096963" cy="182563"/>
            <a:chOff x="5050" y="29"/>
            <a:chExt cx="691" cy="115"/>
          </a:xfrm>
        </p:grpSpPr>
        <p:sp>
          <p:nvSpPr>
            <p:cNvPr id="599123" name="AutoShape 83">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4" name="AutoShape 84">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5" name="AutoShape 85">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6" name="AutoShape 86">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7" name="AutoShape 87">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599128" name="AutoShape 88">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82" name="Text Box 25"/>
          <p:cNvSpPr txBox="1">
            <a:spLocks noChangeArrowheads="1"/>
          </p:cNvSpPr>
          <p:nvPr/>
        </p:nvSpPr>
        <p:spPr bwMode="auto">
          <a:xfrm>
            <a:off x="0" y="0"/>
            <a:ext cx="7572907"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an ellipse </a:t>
            </a:r>
            <a:r>
              <a:rPr lang="en-US" sz="3000" b="0" u="sng" dirty="0">
                <a:solidFill>
                  <a:srgbClr val="000000"/>
                </a:solidFill>
                <a:latin typeface="Arial" charset="0"/>
              </a:rPr>
              <a:t>(Arc of circle method)</a:t>
            </a:r>
          </a:p>
        </p:txBody>
      </p:sp>
    </p:spTree>
    <p:extLst>
      <p:ext uri="{BB962C8B-B14F-4D97-AF65-F5344CB8AC3E}">
        <p14:creationId xmlns:p14="http://schemas.microsoft.com/office/powerpoint/2010/main" val="2827345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599042"/>
                                        </p:tgtEl>
                                        <p:attrNameLst>
                                          <p:attrName>style.visibility</p:attrName>
                                        </p:attrNameLst>
                                      </p:cBhvr>
                                      <p:to>
                                        <p:strVal val="visible"/>
                                      </p:to>
                                    </p:set>
                                    <p:anim calcmode="lin" valueType="num">
                                      <p:cBhvr>
                                        <p:cTn id="19" dur="500" fill="hold"/>
                                        <p:tgtEl>
                                          <p:spTgt spid="599042"/>
                                        </p:tgtEl>
                                        <p:attrNameLst>
                                          <p:attrName>ppt_x</p:attrName>
                                        </p:attrNameLst>
                                      </p:cBhvr>
                                      <p:tavLst>
                                        <p:tav tm="0">
                                          <p:val>
                                            <p:strVal val="#ppt_x-#ppt_w/2"/>
                                          </p:val>
                                        </p:tav>
                                        <p:tav tm="100000">
                                          <p:val>
                                            <p:strVal val="#ppt_x"/>
                                          </p:val>
                                        </p:tav>
                                      </p:tavLst>
                                    </p:anim>
                                    <p:anim calcmode="lin" valueType="num">
                                      <p:cBhvr>
                                        <p:cTn id="20" dur="500" fill="hold"/>
                                        <p:tgtEl>
                                          <p:spTgt spid="599042"/>
                                        </p:tgtEl>
                                        <p:attrNameLst>
                                          <p:attrName>ppt_y</p:attrName>
                                        </p:attrNameLst>
                                      </p:cBhvr>
                                      <p:tavLst>
                                        <p:tav tm="0">
                                          <p:val>
                                            <p:strVal val="#ppt_y"/>
                                          </p:val>
                                        </p:tav>
                                        <p:tav tm="100000">
                                          <p:val>
                                            <p:strVal val="#ppt_y"/>
                                          </p:val>
                                        </p:tav>
                                      </p:tavLst>
                                    </p:anim>
                                    <p:anim calcmode="lin" valueType="num">
                                      <p:cBhvr>
                                        <p:cTn id="21" dur="500" fill="hold"/>
                                        <p:tgtEl>
                                          <p:spTgt spid="599042"/>
                                        </p:tgtEl>
                                        <p:attrNameLst>
                                          <p:attrName>ppt_w</p:attrName>
                                        </p:attrNameLst>
                                      </p:cBhvr>
                                      <p:tavLst>
                                        <p:tav tm="0">
                                          <p:val>
                                            <p:fltVal val="0"/>
                                          </p:val>
                                        </p:tav>
                                        <p:tav tm="100000">
                                          <p:val>
                                            <p:strVal val="#ppt_w"/>
                                          </p:val>
                                        </p:tav>
                                      </p:tavLst>
                                    </p:anim>
                                    <p:anim calcmode="lin" valueType="num">
                                      <p:cBhvr>
                                        <p:cTn id="22" dur="500" fill="hold"/>
                                        <p:tgtEl>
                                          <p:spTgt spid="599042"/>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99083"/>
                                        </p:tgtEl>
                                        <p:attrNameLst>
                                          <p:attrName>style.visibility</p:attrName>
                                        </p:attrNameLst>
                                      </p:cBhvr>
                                      <p:to>
                                        <p:strVal val="visible"/>
                                      </p:to>
                                    </p:set>
                                    <p:anim calcmode="lin" valueType="num">
                                      <p:cBhvr additive="base">
                                        <p:cTn id="27" dur="500" fill="hold"/>
                                        <p:tgtEl>
                                          <p:spTgt spid="599083"/>
                                        </p:tgtEl>
                                        <p:attrNameLst>
                                          <p:attrName>ppt_x</p:attrName>
                                        </p:attrNameLst>
                                      </p:cBhvr>
                                      <p:tavLst>
                                        <p:tav tm="0">
                                          <p:val>
                                            <p:strVal val="0-#ppt_w/2"/>
                                          </p:val>
                                        </p:tav>
                                        <p:tav tm="100000">
                                          <p:val>
                                            <p:strVal val="#ppt_x"/>
                                          </p:val>
                                        </p:tav>
                                      </p:tavLst>
                                    </p:anim>
                                    <p:anim calcmode="lin" valueType="num">
                                      <p:cBhvr additive="base">
                                        <p:cTn id="28" dur="500" fill="hold"/>
                                        <p:tgtEl>
                                          <p:spTgt spid="599083"/>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599084"/>
                                        </p:tgtEl>
                                        <p:attrNameLst>
                                          <p:attrName>style.visibility</p:attrName>
                                        </p:attrNameLst>
                                      </p:cBhvr>
                                      <p:to>
                                        <p:strVal val="visible"/>
                                      </p:to>
                                    </p:set>
                                    <p:anim calcmode="lin" valueType="num">
                                      <p:cBhvr additive="base">
                                        <p:cTn id="33" dur="500" fill="hold"/>
                                        <p:tgtEl>
                                          <p:spTgt spid="599084"/>
                                        </p:tgtEl>
                                        <p:attrNameLst>
                                          <p:attrName>ppt_x</p:attrName>
                                        </p:attrNameLst>
                                      </p:cBhvr>
                                      <p:tavLst>
                                        <p:tav tm="0">
                                          <p:val>
                                            <p:strVal val="1+#ppt_w/2"/>
                                          </p:val>
                                        </p:tav>
                                        <p:tav tm="100000">
                                          <p:val>
                                            <p:strVal val="#ppt_x"/>
                                          </p:val>
                                        </p:tav>
                                      </p:tavLst>
                                    </p:anim>
                                    <p:anim calcmode="lin" valueType="num">
                                      <p:cBhvr additive="base">
                                        <p:cTn id="34" dur="500" fill="hold"/>
                                        <p:tgtEl>
                                          <p:spTgt spid="599084"/>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4" fill="hold" grpId="0" nodeType="clickEffect">
                                  <p:stCondLst>
                                    <p:cond delay="0"/>
                                  </p:stCondLst>
                                  <p:childTnLst>
                                    <p:set>
                                      <p:cBhvr>
                                        <p:cTn id="38" dur="1" fill="hold">
                                          <p:stCondLst>
                                            <p:cond delay="0"/>
                                          </p:stCondLst>
                                        </p:cTn>
                                        <p:tgtEl>
                                          <p:spTgt spid="599043"/>
                                        </p:tgtEl>
                                        <p:attrNameLst>
                                          <p:attrName>style.visibility</p:attrName>
                                        </p:attrNameLst>
                                      </p:cBhvr>
                                      <p:to>
                                        <p:strVal val="visible"/>
                                      </p:to>
                                    </p:set>
                                    <p:anim calcmode="lin" valueType="num">
                                      <p:cBhvr>
                                        <p:cTn id="39" dur="500" fill="hold"/>
                                        <p:tgtEl>
                                          <p:spTgt spid="599043"/>
                                        </p:tgtEl>
                                        <p:attrNameLst>
                                          <p:attrName>ppt_x</p:attrName>
                                        </p:attrNameLst>
                                      </p:cBhvr>
                                      <p:tavLst>
                                        <p:tav tm="0">
                                          <p:val>
                                            <p:strVal val="#ppt_x"/>
                                          </p:val>
                                        </p:tav>
                                        <p:tav tm="100000">
                                          <p:val>
                                            <p:strVal val="#ppt_x"/>
                                          </p:val>
                                        </p:tav>
                                      </p:tavLst>
                                    </p:anim>
                                    <p:anim calcmode="lin" valueType="num">
                                      <p:cBhvr>
                                        <p:cTn id="40" dur="500" fill="hold"/>
                                        <p:tgtEl>
                                          <p:spTgt spid="599043"/>
                                        </p:tgtEl>
                                        <p:attrNameLst>
                                          <p:attrName>ppt_y</p:attrName>
                                        </p:attrNameLst>
                                      </p:cBhvr>
                                      <p:tavLst>
                                        <p:tav tm="0">
                                          <p:val>
                                            <p:strVal val="#ppt_y+#ppt_h/2"/>
                                          </p:val>
                                        </p:tav>
                                        <p:tav tm="100000">
                                          <p:val>
                                            <p:strVal val="#ppt_y"/>
                                          </p:val>
                                        </p:tav>
                                      </p:tavLst>
                                    </p:anim>
                                    <p:anim calcmode="lin" valueType="num">
                                      <p:cBhvr>
                                        <p:cTn id="41" dur="500" fill="hold"/>
                                        <p:tgtEl>
                                          <p:spTgt spid="599043"/>
                                        </p:tgtEl>
                                        <p:attrNameLst>
                                          <p:attrName>ppt_w</p:attrName>
                                        </p:attrNameLst>
                                      </p:cBhvr>
                                      <p:tavLst>
                                        <p:tav tm="0">
                                          <p:val>
                                            <p:strVal val="#ppt_w"/>
                                          </p:val>
                                        </p:tav>
                                        <p:tav tm="100000">
                                          <p:val>
                                            <p:strVal val="#ppt_w"/>
                                          </p:val>
                                        </p:tav>
                                      </p:tavLst>
                                    </p:anim>
                                    <p:anim calcmode="lin" valueType="num">
                                      <p:cBhvr>
                                        <p:cTn id="42" dur="500" fill="hold"/>
                                        <p:tgtEl>
                                          <p:spTgt spid="59904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599085"/>
                                        </p:tgtEl>
                                        <p:attrNameLst>
                                          <p:attrName>style.visibility</p:attrName>
                                        </p:attrNameLst>
                                      </p:cBhvr>
                                      <p:to>
                                        <p:strVal val="visible"/>
                                      </p:to>
                                    </p:set>
                                    <p:anim calcmode="lin" valueType="num">
                                      <p:cBhvr additive="base">
                                        <p:cTn id="47" dur="500" fill="hold"/>
                                        <p:tgtEl>
                                          <p:spTgt spid="599085"/>
                                        </p:tgtEl>
                                        <p:attrNameLst>
                                          <p:attrName>ppt_x</p:attrName>
                                        </p:attrNameLst>
                                      </p:cBhvr>
                                      <p:tavLst>
                                        <p:tav tm="0">
                                          <p:val>
                                            <p:strVal val="#ppt_x"/>
                                          </p:val>
                                        </p:tav>
                                        <p:tav tm="100000">
                                          <p:val>
                                            <p:strVal val="#ppt_x"/>
                                          </p:val>
                                        </p:tav>
                                      </p:tavLst>
                                    </p:anim>
                                    <p:anim calcmode="lin" valueType="num">
                                      <p:cBhvr additive="base">
                                        <p:cTn id="48" dur="500" fill="hold"/>
                                        <p:tgtEl>
                                          <p:spTgt spid="599085"/>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99086"/>
                                        </p:tgtEl>
                                        <p:attrNameLst>
                                          <p:attrName>style.visibility</p:attrName>
                                        </p:attrNameLst>
                                      </p:cBhvr>
                                      <p:to>
                                        <p:strVal val="visible"/>
                                      </p:to>
                                    </p:set>
                                    <p:anim calcmode="lin" valueType="num">
                                      <p:cBhvr additive="base">
                                        <p:cTn id="53" dur="500" fill="hold"/>
                                        <p:tgtEl>
                                          <p:spTgt spid="599086"/>
                                        </p:tgtEl>
                                        <p:attrNameLst>
                                          <p:attrName>ppt_x</p:attrName>
                                        </p:attrNameLst>
                                      </p:cBhvr>
                                      <p:tavLst>
                                        <p:tav tm="0">
                                          <p:val>
                                            <p:strVal val="#ppt_x"/>
                                          </p:val>
                                        </p:tav>
                                        <p:tav tm="100000">
                                          <p:val>
                                            <p:strVal val="#ppt_x"/>
                                          </p:val>
                                        </p:tav>
                                      </p:tavLst>
                                    </p:anim>
                                    <p:anim calcmode="lin" valueType="num">
                                      <p:cBhvr additive="base">
                                        <p:cTn id="54" dur="500" fill="hold"/>
                                        <p:tgtEl>
                                          <p:spTgt spid="599086"/>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3" presetClass="entr" presetSubtype="32" fill="hold" grpId="0" nodeType="clickEffect">
                                  <p:stCondLst>
                                    <p:cond delay="0"/>
                                  </p:stCondLst>
                                  <p:childTnLst>
                                    <p:set>
                                      <p:cBhvr>
                                        <p:cTn id="58" dur="1" fill="hold">
                                          <p:stCondLst>
                                            <p:cond delay="0"/>
                                          </p:stCondLst>
                                        </p:cTn>
                                        <p:tgtEl>
                                          <p:spTgt spid="599101"/>
                                        </p:tgtEl>
                                        <p:attrNameLst>
                                          <p:attrName>style.visibility</p:attrName>
                                        </p:attrNameLst>
                                      </p:cBhvr>
                                      <p:to>
                                        <p:strVal val="visible"/>
                                      </p:to>
                                    </p:set>
                                    <p:anim calcmode="lin" valueType="num">
                                      <p:cBhvr>
                                        <p:cTn id="59" dur="500" fill="hold"/>
                                        <p:tgtEl>
                                          <p:spTgt spid="599101"/>
                                        </p:tgtEl>
                                        <p:attrNameLst>
                                          <p:attrName>ppt_w</p:attrName>
                                        </p:attrNameLst>
                                      </p:cBhvr>
                                      <p:tavLst>
                                        <p:tav tm="0">
                                          <p:val>
                                            <p:strVal val="4*#ppt_w"/>
                                          </p:val>
                                        </p:tav>
                                        <p:tav tm="100000">
                                          <p:val>
                                            <p:strVal val="#ppt_w"/>
                                          </p:val>
                                        </p:tav>
                                      </p:tavLst>
                                    </p:anim>
                                    <p:anim calcmode="lin" valueType="num">
                                      <p:cBhvr>
                                        <p:cTn id="60" dur="500" fill="hold"/>
                                        <p:tgtEl>
                                          <p:spTgt spid="599101"/>
                                        </p:tgtEl>
                                        <p:attrNameLst>
                                          <p:attrName>ppt_h</p:attrName>
                                        </p:attrNameLst>
                                      </p:cBhvr>
                                      <p:tavLst>
                                        <p:tav tm="0">
                                          <p:val>
                                            <p:strVal val="4*#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8" presetClass="entr" presetSubtype="12" fill="hold" grpId="0" nodeType="clickEffect">
                                  <p:stCondLst>
                                    <p:cond delay="0"/>
                                  </p:stCondLst>
                                  <p:childTnLst>
                                    <p:set>
                                      <p:cBhvr>
                                        <p:cTn id="64" dur="1" fill="hold">
                                          <p:stCondLst>
                                            <p:cond delay="0"/>
                                          </p:stCondLst>
                                        </p:cTn>
                                        <p:tgtEl>
                                          <p:spTgt spid="599044"/>
                                        </p:tgtEl>
                                        <p:attrNameLst>
                                          <p:attrName>style.visibility</p:attrName>
                                        </p:attrNameLst>
                                      </p:cBhvr>
                                      <p:to>
                                        <p:strVal val="visible"/>
                                      </p:to>
                                    </p:set>
                                    <p:animEffect transition="in" filter="strips(downLeft)">
                                      <p:cBhvr>
                                        <p:cTn id="65" dur="500"/>
                                        <p:tgtEl>
                                          <p:spTgt spid="599044"/>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1" fill="hold" grpId="0" nodeType="clickEffect">
                                  <p:stCondLst>
                                    <p:cond delay="0"/>
                                  </p:stCondLst>
                                  <p:childTnLst>
                                    <p:set>
                                      <p:cBhvr>
                                        <p:cTn id="69" dur="1" fill="hold">
                                          <p:stCondLst>
                                            <p:cond delay="0"/>
                                          </p:stCondLst>
                                        </p:cTn>
                                        <p:tgtEl>
                                          <p:spTgt spid="599045"/>
                                        </p:tgtEl>
                                        <p:attrNameLst>
                                          <p:attrName>style.visibility</p:attrName>
                                        </p:attrNameLst>
                                      </p:cBhvr>
                                      <p:to>
                                        <p:strVal val="visible"/>
                                      </p:to>
                                    </p:set>
                                    <p:anim calcmode="lin" valueType="num">
                                      <p:cBhvr additive="base">
                                        <p:cTn id="70" dur="500" fill="hold"/>
                                        <p:tgtEl>
                                          <p:spTgt spid="599045"/>
                                        </p:tgtEl>
                                        <p:attrNameLst>
                                          <p:attrName>ppt_x</p:attrName>
                                        </p:attrNameLst>
                                      </p:cBhvr>
                                      <p:tavLst>
                                        <p:tav tm="0">
                                          <p:val>
                                            <p:strVal val="#ppt_x"/>
                                          </p:val>
                                        </p:tav>
                                        <p:tav tm="100000">
                                          <p:val>
                                            <p:strVal val="#ppt_x"/>
                                          </p:val>
                                        </p:tav>
                                      </p:tavLst>
                                    </p:anim>
                                    <p:anim calcmode="lin" valueType="num">
                                      <p:cBhvr additive="base">
                                        <p:cTn id="71" dur="500" fill="hold"/>
                                        <p:tgtEl>
                                          <p:spTgt spid="599045"/>
                                        </p:tgtEl>
                                        <p:attrNameLst>
                                          <p:attrName>ppt_y</p:attrName>
                                        </p:attrNameLst>
                                      </p:cBhvr>
                                      <p:tavLst>
                                        <p:tav tm="0">
                                          <p:val>
                                            <p:strVal val="0-#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599051"/>
                                        </p:tgtEl>
                                        <p:attrNameLst>
                                          <p:attrName>style.visibility</p:attrName>
                                        </p:attrNameLst>
                                      </p:cBhvr>
                                      <p:to>
                                        <p:strVal val="visible"/>
                                      </p:to>
                                    </p:set>
                                    <p:animEffect transition="in" filter="strips(downRight)">
                                      <p:cBhvr>
                                        <p:cTn id="76" dur="500"/>
                                        <p:tgtEl>
                                          <p:spTgt spid="599051"/>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1" fill="hold" grpId="0" nodeType="clickEffect">
                                  <p:stCondLst>
                                    <p:cond delay="0"/>
                                  </p:stCondLst>
                                  <p:childTnLst>
                                    <p:set>
                                      <p:cBhvr>
                                        <p:cTn id="80" dur="1" fill="hold">
                                          <p:stCondLst>
                                            <p:cond delay="0"/>
                                          </p:stCondLst>
                                        </p:cTn>
                                        <p:tgtEl>
                                          <p:spTgt spid="599050"/>
                                        </p:tgtEl>
                                        <p:attrNameLst>
                                          <p:attrName>style.visibility</p:attrName>
                                        </p:attrNameLst>
                                      </p:cBhvr>
                                      <p:to>
                                        <p:strVal val="visible"/>
                                      </p:to>
                                    </p:set>
                                    <p:anim calcmode="lin" valueType="num">
                                      <p:cBhvr additive="base">
                                        <p:cTn id="81" dur="500" fill="hold"/>
                                        <p:tgtEl>
                                          <p:spTgt spid="599050"/>
                                        </p:tgtEl>
                                        <p:attrNameLst>
                                          <p:attrName>ppt_x</p:attrName>
                                        </p:attrNameLst>
                                      </p:cBhvr>
                                      <p:tavLst>
                                        <p:tav tm="0">
                                          <p:val>
                                            <p:strVal val="#ppt_x"/>
                                          </p:val>
                                        </p:tav>
                                        <p:tav tm="100000">
                                          <p:val>
                                            <p:strVal val="#ppt_x"/>
                                          </p:val>
                                        </p:tav>
                                      </p:tavLst>
                                    </p:anim>
                                    <p:anim calcmode="lin" valueType="num">
                                      <p:cBhvr additive="base">
                                        <p:cTn id="82" dur="500" fill="hold"/>
                                        <p:tgtEl>
                                          <p:spTgt spid="599050"/>
                                        </p:tgtEl>
                                        <p:attrNameLst>
                                          <p:attrName>ppt_y</p:attrName>
                                        </p:attrNameLst>
                                      </p:cBhvr>
                                      <p:tavLst>
                                        <p:tav tm="0">
                                          <p:val>
                                            <p:strVal val="0-#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3" presetClass="entr" presetSubtype="16" fill="hold" grpId="0" nodeType="clickEffect">
                                  <p:stCondLst>
                                    <p:cond delay="0"/>
                                  </p:stCondLst>
                                  <p:childTnLst>
                                    <p:set>
                                      <p:cBhvr>
                                        <p:cTn id="86" dur="1" fill="hold">
                                          <p:stCondLst>
                                            <p:cond delay="0"/>
                                          </p:stCondLst>
                                        </p:cTn>
                                        <p:tgtEl>
                                          <p:spTgt spid="599080"/>
                                        </p:tgtEl>
                                        <p:attrNameLst>
                                          <p:attrName>style.visibility</p:attrName>
                                        </p:attrNameLst>
                                      </p:cBhvr>
                                      <p:to>
                                        <p:strVal val="visible"/>
                                      </p:to>
                                    </p:set>
                                    <p:anim calcmode="lin" valueType="num">
                                      <p:cBhvr>
                                        <p:cTn id="87" dur="500" fill="hold"/>
                                        <p:tgtEl>
                                          <p:spTgt spid="599080"/>
                                        </p:tgtEl>
                                        <p:attrNameLst>
                                          <p:attrName>ppt_w</p:attrName>
                                        </p:attrNameLst>
                                      </p:cBhvr>
                                      <p:tavLst>
                                        <p:tav tm="0">
                                          <p:val>
                                            <p:fltVal val="0"/>
                                          </p:val>
                                        </p:tav>
                                        <p:tav tm="100000">
                                          <p:val>
                                            <p:strVal val="#ppt_w"/>
                                          </p:val>
                                        </p:tav>
                                      </p:tavLst>
                                    </p:anim>
                                    <p:anim calcmode="lin" valueType="num">
                                      <p:cBhvr>
                                        <p:cTn id="88" dur="500" fill="hold"/>
                                        <p:tgtEl>
                                          <p:spTgt spid="599080"/>
                                        </p:tgtEl>
                                        <p:attrNameLst>
                                          <p:attrName>ppt_h</p:attrName>
                                        </p:attrNameLst>
                                      </p:cBhvr>
                                      <p:tavLst>
                                        <p:tav tm="0">
                                          <p:val>
                                            <p:fltVal val="0"/>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23" presetClass="entr" presetSubtype="16" fill="hold" grpId="0" nodeType="clickEffect">
                                  <p:stCondLst>
                                    <p:cond delay="0"/>
                                  </p:stCondLst>
                                  <p:childTnLst>
                                    <p:set>
                                      <p:cBhvr>
                                        <p:cTn id="92" dur="1" fill="hold">
                                          <p:stCondLst>
                                            <p:cond delay="0"/>
                                          </p:stCondLst>
                                        </p:cTn>
                                        <p:tgtEl>
                                          <p:spTgt spid="599081"/>
                                        </p:tgtEl>
                                        <p:attrNameLst>
                                          <p:attrName>style.visibility</p:attrName>
                                        </p:attrNameLst>
                                      </p:cBhvr>
                                      <p:to>
                                        <p:strVal val="visible"/>
                                      </p:to>
                                    </p:set>
                                    <p:anim calcmode="lin" valueType="num">
                                      <p:cBhvr>
                                        <p:cTn id="93" dur="500" fill="hold"/>
                                        <p:tgtEl>
                                          <p:spTgt spid="599081"/>
                                        </p:tgtEl>
                                        <p:attrNameLst>
                                          <p:attrName>ppt_w</p:attrName>
                                        </p:attrNameLst>
                                      </p:cBhvr>
                                      <p:tavLst>
                                        <p:tav tm="0">
                                          <p:val>
                                            <p:fltVal val="0"/>
                                          </p:val>
                                        </p:tav>
                                        <p:tav tm="100000">
                                          <p:val>
                                            <p:strVal val="#ppt_w"/>
                                          </p:val>
                                        </p:tav>
                                      </p:tavLst>
                                    </p:anim>
                                    <p:anim calcmode="lin" valueType="num">
                                      <p:cBhvr>
                                        <p:cTn id="94" dur="500" fill="hold"/>
                                        <p:tgtEl>
                                          <p:spTgt spid="599081"/>
                                        </p:tgtEl>
                                        <p:attrNameLst>
                                          <p:attrName>ppt_h</p:attrName>
                                        </p:attrNameLst>
                                      </p:cBhvr>
                                      <p:tavLst>
                                        <p:tav tm="0">
                                          <p:val>
                                            <p:fltVal val="0"/>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grpId="0" nodeType="clickEffect">
                                  <p:stCondLst>
                                    <p:cond delay="0"/>
                                  </p:stCondLst>
                                  <p:childTnLst>
                                    <p:set>
                                      <p:cBhvr>
                                        <p:cTn id="98" dur="1" fill="hold">
                                          <p:stCondLst>
                                            <p:cond delay="0"/>
                                          </p:stCondLst>
                                        </p:cTn>
                                        <p:tgtEl>
                                          <p:spTgt spid="599046"/>
                                        </p:tgtEl>
                                        <p:attrNameLst>
                                          <p:attrName>style.visibility</p:attrName>
                                        </p:attrNameLst>
                                      </p:cBhvr>
                                      <p:to>
                                        <p:strVal val="visible"/>
                                      </p:to>
                                    </p:set>
                                    <p:anim calcmode="lin" valueType="num">
                                      <p:cBhvr additive="base">
                                        <p:cTn id="99" dur="500" fill="hold"/>
                                        <p:tgtEl>
                                          <p:spTgt spid="599046"/>
                                        </p:tgtEl>
                                        <p:attrNameLst>
                                          <p:attrName>ppt_x</p:attrName>
                                        </p:attrNameLst>
                                      </p:cBhvr>
                                      <p:tavLst>
                                        <p:tav tm="0">
                                          <p:val>
                                            <p:strVal val="0-#ppt_w/2"/>
                                          </p:val>
                                        </p:tav>
                                        <p:tav tm="100000">
                                          <p:val>
                                            <p:strVal val="#ppt_x"/>
                                          </p:val>
                                        </p:tav>
                                      </p:tavLst>
                                    </p:anim>
                                    <p:anim calcmode="lin" valueType="num">
                                      <p:cBhvr additive="base">
                                        <p:cTn id="100" dur="500" fill="hold"/>
                                        <p:tgtEl>
                                          <p:spTgt spid="599046"/>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grpId="0" nodeType="clickEffect">
                                  <p:stCondLst>
                                    <p:cond delay="0"/>
                                  </p:stCondLst>
                                  <p:childTnLst>
                                    <p:set>
                                      <p:cBhvr>
                                        <p:cTn id="104" dur="1" fill="hold">
                                          <p:stCondLst>
                                            <p:cond delay="0"/>
                                          </p:stCondLst>
                                        </p:cTn>
                                        <p:tgtEl>
                                          <p:spTgt spid="599048"/>
                                        </p:tgtEl>
                                        <p:attrNameLst>
                                          <p:attrName>style.visibility</p:attrName>
                                        </p:attrNameLst>
                                      </p:cBhvr>
                                      <p:to>
                                        <p:strVal val="visible"/>
                                      </p:to>
                                    </p:set>
                                    <p:anim calcmode="lin" valueType="num">
                                      <p:cBhvr additive="base">
                                        <p:cTn id="105" dur="500" fill="hold"/>
                                        <p:tgtEl>
                                          <p:spTgt spid="599048"/>
                                        </p:tgtEl>
                                        <p:attrNameLst>
                                          <p:attrName>ppt_x</p:attrName>
                                        </p:attrNameLst>
                                      </p:cBhvr>
                                      <p:tavLst>
                                        <p:tav tm="0">
                                          <p:val>
                                            <p:strVal val="0-#ppt_w/2"/>
                                          </p:val>
                                        </p:tav>
                                        <p:tav tm="100000">
                                          <p:val>
                                            <p:strVal val="#ppt_x"/>
                                          </p:val>
                                        </p:tav>
                                      </p:tavLst>
                                    </p:anim>
                                    <p:anim calcmode="lin" valueType="num">
                                      <p:cBhvr additive="base">
                                        <p:cTn id="106" dur="500" fill="hold"/>
                                        <p:tgtEl>
                                          <p:spTgt spid="599048"/>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grpId="0" nodeType="clickEffect">
                                  <p:stCondLst>
                                    <p:cond delay="0"/>
                                  </p:stCondLst>
                                  <p:childTnLst>
                                    <p:set>
                                      <p:cBhvr>
                                        <p:cTn id="110" dur="1" fill="hold">
                                          <p:stCondLst>
                                            <p:cond delay="0"/>
                                          </p:stCondLst>
                                        </p:cTn>
                                        <p:tgtEl>
                                          <p:spTgt spid="599047"/>
                                        </p:tgtEl>
                                        <p:attrNameLst>
                                          <p:attrName>style.visibility</p:attrName>
                                        </p:attrNameLst>
                                      </p:cBhvr>
                                      <p:to>
                                        <p:strVal val="visible"/>
                                      </p:to>
                                    </p:set>
                                    <p:anim calcmode="lin" valueType="num">
                                      <p:cBhvr additive="base">
                                        <p:cTn id="111" dur="500" fill="hold"/>
                                        <p:tgtEl>
                                          <p:spTgt spid="599047"/>
                                        </p:tgtEl>
                                        <p:attrNameLst>
                                          <p:attrName>ppt_x</p:attrName>
                                        </p:attrNameLst>
                                      </p:cBhvr>
                                      <p:tavLst>
                                        <p:tav tm="0">
                                          <p:val>
                                            <p:strVal val="0-#ppt_w/2"/>
                                          </p:val>
                                        </p:tav>
                                        <p:tav tm="100000">
                                          <p:val>
                                            <p:strVal val="#ppt_x"/>
                                          </p:val>
                                        </p:tav>
                                      </p:tavLst>
                                    </p:anim>
                                    <p:anim calcmode="lin" valueType="num">
                                      <p:cBhvr additive="base">
                                        <p:cTn id="112" dur="500" fill="hold"/>
                                        <p:tgtEl>
                                          <p:spTgt spid="599047"/>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grpId="0" nodeType="clickEffect">
                                  <p:stCondLst>
                                    <p:cond delay="0"/>
                                  </p:stCondLst>
                                  <p:childTnLst>
                                    <p:set>
                                      <p:cBhvr>
                                        <p:cTn id="116" dur="1" fill="hold">
                                          <p:stCondLst>
                                            <p:cond delay="0"/>
                                          </p:stCondLst>
                                        </p:cTn>
                                        <p:tgtEl>
                                          <p:spTgt spid="599049"/>
                                        </p:tgtEl>
                                        <p:attrNameLst>
                                          <p:attrName>style.visibility</p:attrName>
                                        </p:attrNameLst>
                                      </p:cBhvr>
                                      <p:to>
                                        <p:strVal val="visible"/>
                                      </p:to>
                                    </p:set>
                                    <p:anim calcmode="lin" valueType="num">
                                      <p:cBhvr additive="base">
                                        <p:cTn id="117" dur="500" fill="hold"/>
                                        <p:tgtEl>
                                          <p:spTgt spid="599049"/>
                                        </p:tgtEl>
                                        <p:attrNameLst>
                                          <p:attrName>ppt_x</p:attrName>
                                        </p:attrNameLst>
                                      </p:cBhvr>
                                      <p:tavLst>
                                        <p:tav tm="0">
                                          <p:val>
                                            <p:strVal val="0-#ppt_w/2"/>
                                          </p:val>
                                        </p:tav>
                                        <p:tav tm="100000">
                                          <p:val>
                                            <p:strVal val="#ppt_x"/>
                                          </p:val>
                                        </p:tav>
                                      </p:tavLst>
                                    </p:anim>
                                    <p:anim calcmode="lin" valueType="num">
                                      <p:cBhvr additive="base">
                                        <p:cTn id="118" dur="500" fill="hold"/>
                                        <p:tgtEl>
                                          <p:spTgt spid="599049"/>
                                        </p:tgtEl>
                                        <p:attrNameLst>
                                          <p:attrName>ppt_y</p:attrName>
                                        </p:attrNameLst>
                                      </p:cBhvr>
                                      <p:tavLst>
                                        <p:tav tm="0">
                                          <p:val>
                                            <p:strVal val="#ppt_y"/>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1" fill="hold" grpId="0" nodeType="clickEffect">
                                  <p:stCondLst>
                                    <p:cond delay="0"/>
                                  </p:stCondLst>
                                  <p:childTnLst>
                                    <p:set>
                                      <p:cBhvr>
                                        <p:cTn id="122" dur="1" fill="hold">
                                          <p:stCondLst>
                                            <p:cond delay="0"/>
                                          </p:stCondLst>
                                        </p:cTn>
                                        <p:tgtEl>
                                          <p:spTgt spid="599052"/>
                                        </p:tgtEl>
                                        <p:attrNameLst>
                                          <p:attrName>style.visibility</p:attrName>
                                        </p:attrNameLst>
                                      </p:cBhvr>
                                      <p:to>
                                        <p:strVal val="visible"/>
                                      </p:to>
                                    </p:set>
                                    <p:anim calcmode="lin" valueType="num">
                                      <p:cBhvr additive="base">
                                        <p:cTn id="123" dur="500" fill="hold"/>
                                        <p:tgtEl>
                                          <p:spTgt spid="599052"/>
                                        </p:tgtEl>
                                        <p:attrNameLst>
                                          <p:attrName>ppt_x</p:attrName>
                                        </p:attrNameLst>
                                      </p:cBhvr>
                                      <p:tavLst>
                                        <p:tav tm="0">
                                          <p:val>
                                            <p:strVal val="#ppt_x"/>
                                          </p:val>
                                        </p:tav>
                                        <p:tav tm="100000">
                                          <p:val>
                                            <p:strVal val="#ppt_x"/>
                                          </p:val>
                                        </p:tav>
                                      </p:tavLst>
                                    </p:anim>
                                    <p:anim calcmode="lin" valueType="num">
                                      <p:cBhvr additive="base">
                                        <p:cTn id="124" dur="500" fill="hold"/>
                                        <p:tgtEl>
                                          <p:spTgt spid="599052"/>
                                        </p:tgtEl>
                                        <p:attrNameLst>
                                          <p:attrName>ppt_y</p:attrName>
                                        </p:attrNameLst>
                                      </p:cBhvr>
                                      <p:tavLst>
                                        <p:tav tm="0">
                                          <p:val>
                                            <p:strVal val="0-#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2" presetClass="entr" presetSubtype="1" fill="hold" grpId="0" nodeType="clickEffect">
                                  <p:stCondLst>
                                    <p:cond delay="0"/>
                                  </p:stCondLst>
                                  <p:childTnLst>
                                    <p:set>
                                      <p:cBhvr>
                                        <p:cTn id="128" dur="1" fill="hold">
                                          <p:stCondLst>
                                            <p:cond delay="0"/>
                                          </p:stCondLst>
                                        </p:cTn>
                                        <p:tgtEl>
                                          <p:spTgt spid="599053"/>
                                        </p:tgtEl>
                                        <p:attrNameLst>
                                          <p:attrName>style.visibility</p:attrName>
                                        </p:attrNameLst>
                                      </p:cBhvr>
                                      <p:to>
                                        <p:strVal val="visible"/>
                                      </p:to>
                                    </p:set>
                                    <p:anim calcmode="lin" valueType="num">
                                      <p:cBhvr additive="base">
                                        <p:cTn id="129" dur="500" fill="hold"/>
                                        <p:tgtEl>
                                          <p:spTgt spid="599053"/>
                                        </p:tgtEl>
                                        <p:attrNameLst>
                                          <p:attrName>ppt_x</p:attrName>
                                        </p:attrNameLst>
                                      </p:cBhvr>
                                      <p:tavLst>
                                        <p:tav tm="0">
                                          <p:val>
                                            <p:strVal val="#ppt_x"/>
                                          </p:val>
                                        </p:tav>
                                        <p:tav tm="100000">
                                          <p:val>
                                            <p:strVal val="#ppt_x"/>
                                          </p:val>
                                        </p:tav>
                                      </p:tavLst>
                                    </p:anim>
                                    <p:anim calcmode="lin" valueType="num">
                                      <p:cBhvr additive="base">
                                        <p:cTn id="130" dur="500" fill="hold"/>
                                        <p:tgtEl>
                                          <p:spTgt spid="599053"/>
                                        </p:tgtEl>
                                        <p:attrNameLst>
                                          <p:attrName>ppt_y</p:attrName>
                                        </p:attrNameLst>
                                      </p:cBhvr>
                                      <p:tavLst>
                                        <p:tav tm="0">
                                          <p:val>
                                            <p:strVal val="0-#ppt_h/2"/>
                                          </p:val>
                                        </p:tav>
                                        <p:tav tm="100000">
                                          <p:val>
                                            <p:strVal val="#ppt_y"/>
                                          </p:val>
                                        </p:tav>
                                      </p:tavLst>
                                    </p:anim>
                                  </p:childTnLst>
                                </p:cTn>
                              </p:par>
                            </p:childTnLst>
                          </p:cTn>
                        </p:par>
                      </p:childTnLst>
                    </p:cTn>
                  </p:par>
                  <p:par>
                    <p:cTn id="131" fill="hold">
                      <p:stCondLst>
                        <p:cond delay="indefinite"/>
                      </p:stCondLst>
                      <p:childTnLst>
                        <p:par>
                          <p:cTn id="132" fill="hold">
                            <p:stCondLst>
                              <p:cond delay="0"/>
                            </p:stCondLst>
                            <p:childTnLst>
                              <p:par>
                                <p:cTn id="133" presetID="2" presetClass="entr" presetSubtype="1" fill="hold" grpId="0" nodeType="clickEffect">
                                  <p:stCondLst>
                                    <p:cond delay="0"/>
                                  </p:stCondLst>
                                  <p:childTnLst>
                                    <p:set>
                                      <p:cBhvr>
                                        <p:cTn id="134" dur="1" fill="hold">
                                          <p:stCondLst>
                                            <p:cond delay="0"/>
                                          </p:stCondLst>
                                        </p:cTn>
                                        <p:tgtEl>
                                          <p:spTgt spid="599054"/>
                                        </p:tgtEl>
                                        <p:attrNameLst>
                                          <p:attrName>style.visibility</p:attrName>
                                        </p:attrNameLst>
                                      </p:cBhvr>
                                      <p:to>
                                        <p:strVal val="visible"/>
                                      </p:to>
                                    </p:set>
                                    <p:anim calcmode="lin" valueType="num">
                                      <p:cBhvr additive="base">
                                        <p:cTn id="135" dur="500" fill="hold"/>
                                        <p:tgtEl>
                                          <p:spTgt spid="599054"/>
                                        </p:tgtEl>
                                        <p:attrNameLst>
                                          <p:attrName>ppt_x</p:attrName>
                                        </p:attrNameLst>
                                      </p:cBhvr>
                                      <p:tavLst>
                                        <p:tav tm="0">
                                          <p:val>
                                            <p:strVal val="#ppt_x"/>
                                          </p:val>
                                        </p:tav>
                                        <p:tav tm="100000">
                                          <p:val>
                                            <p:strVal val="#ppt_x"/>
                                          </p:val>
                                        </p:tav>
                                      </p:tavLst>
                                    </p:anim>
                                    <p:anim calcmode="lin" valueType="num">
                                      <p:cBhvr additive="base">
                                        <p:cTn id="136" dur="500" fill="hold"/>
                                        <p:tgtEl>
                                          <p:spTgt spid="599054"/>
                                        </p:tgtEl>
                                        <p:attrNameLst>
                                          <p:attrName>ppt_y</p:attrName>
                                        </p:attrNameLst>
                                      </p:cBhvr>
                                      <p:tavLst>
                                        <p:tav tm="0">
                                          <p:val>
                                            <p:strVal val="0-#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1" fill="hold" grpId="0" nodeType="clickEffect">
                                  <p:stCondLst>
                                    <p:cond delay="0"/>
                                  </p:stCondLst>
                                  <p:childTnLst>
                                    <p:set>
                                      <p:cBhvr>
                                        <p:cTn id="140" dur="1" fill="hold">
                                          <p:stCondLst>
                                            <p:cond delay="0"/>
                                          </p:stCondLst>
                                        </p:cTn>
                                        <p:tgtEl>
                                          <p:spTgt spid="599055"/>
                                        </p:tgtEl>
                                        <p:attrNameLst>
                                          <p:attrName>style.visibility</p:attrName>
                                        </p:attrNameLst>
                                      </p:cBhvr>
                                      <p:to>
                                        <p:strVal val="visible"/>
                                      </p:to>
                                    </p:set>
                                    <p:anim calcmode="lin" valueType="num">
                                      <p:cBhvr additive="base">
                                        <p:cTn id="141" dur="500" fill="hold"/>
                                        <p:tgtEl>
                                          <p:spTgt spid="599055"/>
                                        </p:tgtEl>
                                        <p:attrNameLst>
                                          <p:attrName>ppt_x</p:attrName>
                                        </p:attrNameLst>
                                      </p:cBhvr>
                                      <p:tavLst>
                                        <p:tav tm="0">
                                          <p:val>
                                            <p:strVal val="#ppt_x"/>
                                          </p:val>
                                        </p:tav>
                                        <p:tav tm="100000">
                                          <p:val>
                                            <p:strVal val="#ppt_x"/>
                                          </p:val>
                                        </p:tav>
                                      </p:tavLst>
                                    </p:anim>
                                    <p:anim calcmode="lin" valueType="num">
                                      <p:cBhvr additive="base">
                                        <p:cTn id="142" dur="500" fill="hold"/>
                                        <p:tgtEl>
                                          <p:spTgt spid="599055"/>
                                        </p:tgtEl>
                                        <p:attrNameLst>
                                          <p:attrName>ppt_y</p:attrName>
                                        </p:attrNameLst>
                                      </p:cBhvr>
                                      <p:tavLst>
                                        <p:tav tm="0">
                                          <p:val>
                                            <p:strVal val="0-#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17" presetClass="entr" presetSubtype="8" fill="hold" grpId="0" nodeType="clickEffect">
                                  <p:stCondLst>
                                    <p:cond delay="0"/>
                                  </p:stCondLst>
                                  <p:childTnLst>
                                    <p:set>
                                      <p:cBhvr>
                                        <p:cTn id="146" dur="1" fill="hold">
                                          <p:stCondLst>
                                            <p:cond delay="0"/>
                                          </p:stCondLst>
                                        </p:cTn>
                                        <p:tgtEl>
                                          <p:spTgt spid="599082"/>
                                        </p:tgtEl>
                                        <p:attrNameLst>
                                          <p:attrName>style.visibility</p:attrName>
                                        </p:attrNameLst>
                                      </p:cBhvr>
                                      <p:to>
                                        <p:strVal val="visible"/>
                                      </p:to>
                                    </p:set>
                                    <p:anim calcmode="lin" valueType="num">
                                      <p:cBhvr>
                                        <p:cTn id="147" dur="500" fill="hold"/>
                                        <p:tgtEl>
                                          <p:spTgt spid="599082"/>
                                        </p:tgtEl>
                                        <p:attrNameLst>
                                          <p:attrName>ppt_x</p:attrName>
                                        </p:attrNameLst>
                                      </p:cBhvr>
                                      <p:tavLst>
                                        <p:tav tm="0">
                                          <p:val>
                                            <p:strVal val="#ppt_x-#ppt_w/2"/>
                                          </p:val>
                                        </p:tav>
                                        <p:tav tm="100000">
                                          <p:val>
                                            <p:strVal val="#ppt_x"/>
                                          </p:val>
                                        </p:tav>
                                      </p:tavLst>
                                    </p:anim>
                                    <p:anim calcmode="lin" valueType="num">
                                      <p:cBhvr>
                                        <p:cTn id="148" dur="500" fill="hold"/>
                                        <p:tgtEl>
                                          <p:spTgt spid="599082"/>
                                        </p:tgtEl>
                                        <p:attrNameLst>
                                          <p:attrName>ppt_y</p:attrName>
                                        </p:attrNameLst>
                                      </p:cBhvr>
                                      <p:tavLst>
                                        <p:tav tm="0">
                                          <p:val>
                                            <p:strVal val="#ppt_y"/>
                                          </p:val>
                                        </p:tav>
                                        <p:tav tm="100000">
                                          <p:val>
                                            <p:strVal val="#ppt_y"/>
                                          </p:val>
                                        </p:tav>
                                      </p:tavLst>
                                    </p:anim>
                                    <p:anim calcmode="lin" valueType="num">
                                      <p:cBhvr>
                                        <p:cTn id="149" dur="500" fill="hold"/>
                                        <p:tgtEl>
                                          <p:spTgt spid="599082"/>
                                        </p:tgtEl>
                                        <p:attrNameLst>
                                          <p:attrName>ppt_w</p:attrName>
                                        </p:attrNameLst>
                                      </p:cBhvr>
                                      <p:tavLst>
                                        <p:tav tm="0">
                                          <p:val>
                                            <p:fltVal val="0"/>
                                          </p:val>
                                        </p:tav>
                                        <p:tav tm="100000">
                                          <p:val>
                                            <p:strVal val="#ppt_w"/>
                                          </p:val>
                                        </p:tav>
                                      </p:tavLst>
                                    </p:anim>
                                    <p:anim calcmode="lin" valueType="num">
                                      <p:cBhvr>
                                        <p:cTn id="150" dur="500" fill="hold"/>
                                        <p:tgtEl>
                                          <p:spTgt spid="599082"/>
                                        </p:tgtEl>
                                        <p:attrNameLst>
                                          <p:attrName>ppt_h</p:attrName>
                                        </p:attrNameLst>
                                      </p:cBhvr>
                                      <p:tavLst>
                                        <p:tav tm="0">
                                          <p:val>
                                            <p:strVal val="#ppt_h"/>
                                          </p:val>
                                        </p:tav>
                                        <p:tav tm="100000">
                                          <p:val>
                                            <p:strVal val="#ppt_h"/>
                                          </p:val>
                                        </p:tav>
                                      </p:tavLst>
                                    </p:anim>
                                  </p:childTnLst>
                                </p:cTn>
                              </p:par>
                            </p:childTnLst>
                          </p:cTn>
                        </p:par>
                      </p:childTnLst>
                    </p:cTn>
                  </p:par>
                  <p:par>
                    <p:cTn id="151" fill="hold">
                      <p:stCondLst>
                        <p:cond delay="indefinite"/>
                      </p:stCondLst>
                      <p:childTnLst>
                        <p:par>
                          <p:cTn id="152" fill="hold">
                            <p:stCondLst>
                              <p:cond delay="0"/>
                            </p:stCondLst>
                            <p:childTnLst>
                              <p:par>
                                <p:cTn id="153" presetID="18" presetClass="entr" presetSubtype="3" fill="hold" grpId="0" nodeType="clickEffect">
                                  <p:stCondLst>
                                    <p:cond delay="0"/>
                                  </p:stCondLst>
                                  <p:childTnLst>
                                    <p:set>
                                      <p:cBhvr>
                                        <p:cTn id="154" dur="1" fill="hold">
                                          <p:stCondLst>
                                            <p:cond delay="0"/>
                                          </p:stCondLst>
                                        </p:cTn>
                                        <p:tgtEl>
                                          <p:spTgt spid="599072"/>
                                        </p:tgtEl>
                                        <p:attrNameLst>
                                          <p:attrName>style.visibility</p:attrName>
                                        </p:attrNameLst>
                                      </p:cBhvr>
                                      <p:to>
                                        <p:strVal val="visible"/>
                                      </p:to>
                                    </p:set>
                                    <p:animEffect transition="in" filter="strips(upRight)">
                                      <p:cBhvr>
                                        <p:cTn id="155" dur="500"/>
                                        <p:tgtEl>
                                          <p:spTgt spid="599072"/>
                                        </p:tgtEl>
                                      </p:cBhvr>
                                    </p:animEffect>
                                  </p:childTnLst>
                                </p:cTn>
                              </p:par>
                            </p:childTnLst>
                          </p:cTn>
                        </p:par>
                      </p:childTnLst>
                    </p:cTn>
                  </p:par>
                  <p:par>
                    <p:cTn id="156" fill="hold">
                      <p:stCondLst>
                        <p:cond delay="indefinite"/>
                      </p:stCondLst>
                      <p:childTnLst>
                        <p:par>
                          <p:cTn id="157" fill="hold">
                            <p:stCondLst>
                              <p:cond delay="0"/>
                            </p:stCondLst>
                            <p:childTnLst>
                              <p:par>
                                <p:cTn id="158" presetID="18" presetClass="entr" presetSubtype="9" fill="hold" grpId="0" nodeType="clickEffect">
                                  <p:stCondLst>
                                    <p:cond delay="0"/>
                                  </p:stCondLst>
                                  <p:childTnLst>
                                    <p:set>
                                      <p:cBhvr>
                                        <p:cTn id="159" dur="1" fill="hold">
                                          <p:stCondLst>
                                            <p:cond delay="0"/>
                                          </p:stCondLst>
                                        </p:cTn>
                                        <p:tgtEl>
                                          <p:spTgt spid="599073"/>
                                        </p:tgtEl>
                                        <p:attrNameLst>
                                          <p:attrName>style.visibility</p:attrName>
                                        </p:attrNameLst>
                                      </p:cBhvr>
                                      <p:to>
                                        <p:strVal val="visible"/>
                                      </p:to>
                                    </p:set>
                                    <p:animEffect transition="in" filter="strips(upLeft)">
                                      <p:cBhvr>
                                        <p:cTn id="160" dur="500"/>
                                        <p:tgtEl>
                                          <p:spTgt spid="599073"/>
                                        </p:tgtEl>
                                      </p:cBhvr>
                                    </p:animEffect>
                                  </p:childTnLst>
                                </p:cTn>
                              </p:par>
                            </p:childTnLst>
                          </p:cTn>
                        </p:par>
                      </p:childTnLst>
                    </p:cTn>
                  </p:par>
                  <p:par>
                    <p:cTn id="161" fill="hold">
                      <p:stCondLst>
                        <p:cond delay="indefinite"/>
                      </p:stCondLst>
                      <p:childTnLst>
                        <p:par>
                          <p:cTn id="162" fill="hold">
                            <p:stCondLst>
                              <p:cond delay="0"/>
                            </p:stCondLst>
                            <p:childTnLst>
                              <p:par>
                                <p:cTn id="163" presetID="18" presetClass="entr" presetSubtype="3" fill="hold" grpId="0" nodeType="clickEffect">
                                  <p:stCondLst>
                                    <p:cond delay="0"/>
                                  </p:stCondLst>
                                  <p:childTnLst>
                                    <p:set>
                                      <p:cBhvr>
                                        <p:cTn id="164" dur="1" fill="hold">
                                          <p:stCondLst>
                                            <p:cond delay="0"/>
                                          </p:stCondLst>
                                        </p:cTn>
                                        <p:tgtEl>
                                          <p:spTgt spid="599074"/>
                                        </p:tgtEl>
                                        <p:attrNameLst>
                                          <p:attrName>style.visibility</p:attrName>
                                        </p:attrNameLst>
                                      </p:cBhvr>
                                      <p:to>
                                        <p:strVal val="visible"/>
                                      </p:to>
                                    </p:set>
                                    <p:animEffect transition="in" filter="strips(upRight)">
                                      <p:cBhvr>
                                        <p:cTn id="165" dur="500"/>
                                        <p:tgtEl>
                                          <p:spTgt spid="599074"/>
                                        </p:tgtEl>
                                      </p:cBhvr>
                                    </p:animEffect>
                                  </p:childTnLst>
                                </p:cTn>
                              </p:par>
                            </p:childTnLst>
                          </p:cTn>
                        </p:par>
                      </p:childTnLst>
                    </p:cTn>
                  </p:par>
                  <p:par>
                    <p:cTn id="166" fill="hold">
                      <p:stCondLst>
                        <p:cond delay="indefinite"/>
                      </p:stCondLst>
                      <p:childTnLst>
                        <p:par>
                          <p:cTn id="167" fill="hold">
                            <p:stCondLst>
                              <p:cond delay="0"/>
                            </p:stCondLst>
                            <p:childTnLst>
                              <p:par>
                                <p:cTn id="168" presetID="18" presetClass="entr" presetSubtype="9" fill="hold" grpId="0" nodeType="clickEffect">
                                  <p:stCondLst>
                                    <p:cond delay="0"/>
                                  </p:stCondLst>
                                  <p:childTnLst>
                                    <p:set>
                                      <p:cBhvr>
                                        <p:cTn id="169" dur="1" fill="hold">
                                          <p:stCondLst>
                                            <p:cond delay="0"/>
                                          </p:stCondLst>
                                        </p:cTn>
                                        <p:tgtEl>
                                          <p:spTgt spid="599075"/>
                                        </p:tgtEl>
                                        <p:attrNameLst>
                                          <p:attrName>style.visibility</p:attrName>
                                        </p:attrNameLst>
                                      </p:cBhvr>
                                      <p:to>
                                        <p:strVal val="visible"/>
                                      </p:to>
                                    </p:set>
                                    <p:animEffect transition="in" filter="strips(upLeft)">
                                      <p:cBhvr>
                                        <p:cTn id="170" dur="500"/>
                                        <p:tgtEl>
                                          <p:spTgt spid="599075"/>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grpId="0" nodeType="clickEffect">
                                  <p:stCondLst>
                                    <p:cond delay="0"/>
                                  </p:stCondLst>
                                  <p:childTnLst>
                                    <p:set>
                                      <p:cBhvr>
                                        <p:cTn id="174" dur="1" fill="hold">
                                          <p:stCondLst>
                                            <p:cond delay="0"/>
                                          </p:stCondLst>
                                        </p:cTn>
                                        <p:tgtEl>
                                          <p:spTgt spid="599076"/>
                                        </p:tgtEl>
                                        <p:attrNameLst>
                                          <p:attrName>style.visibility</p:attrName>
                                        </p:attrNameLst>
                                      </p:cBhvr>
                                      <p:to>
                                        <p:strVal val="visible"/>
                                      </p:to>
                                    </p:set>
                                    <p:animEffect transition="in" filter="strips(upRight)">
                                      <p:cBhvr>
                                        <p:cTn id="175" dur="500"/>
                                        <p:tgtEl>
                                          <p:spTgt spid="599076"/>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9" fill="hold" grpId="0" nodeType="clickEffect">
                                  <p:stCondLst>
                                    <p:cond delay="0"/>
                                  </p:stCondLst>
                                  <p:childTnLst>
                                    <p:set>
                                      <p:cBhvr>
                                        <p:cTn id="179" dur="1" fill="hold">
                                          <p:stCondLst>
                                            <p:cond delay="0"/>
                                          </p:stCondLst>
                                        </p:cTn>
                                        <p:tgtEl>
                                          <p:spTgt spid="599077"/>
                                        </p:tgtEl>
                                        <p:attrNameLst>
                                          <p:attrName>style.visibility</p:attrName>
                                        </p:attrNameLst>
                                      </p:cBhvr>
                                      <p:to>
                                        <p:strVal val="visible"/>
                                      </p:to>
                                    </p:set>
                                    <p:animEffect transition="in" filter="strips(upLeft)">
                                      <p:cBhvr>
                                        <p:cTn id="180" dur="500"/>
                                        <p:tgtEl>
                                          <p:spTgt spid="599077"/>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3" fill="hold" grpId="0" nodeType="clickEffect">
                                  <p:stCondLst>
                                    <p:cond delay="0"/>
                                  </p:stCondLst>
                                  <p:childTnLst>
                                    <p:set>
                                      <p:cBhvr>
                                        <p:cTn id="184" dur="1" fill="hold">
                                          <p:stCondLst>
                                            <p:cond delay="0"/>
                                          </p:stCondLst>
                                        </p:cTn>
                                        <p:tgtEl>
                                          <p:spTgt spid="599078"/>
                                        </p:tgtEl>
                                        <p:attrNameLst>
                                          <p:attrName>style.visibility</p:attrName>
                                        </p:attrNameLst>
                                      </p:cBhvr>
                                      <p:to>
                                        <p:strVal val="visible"/>
                                      </p:to>
                                    </p:set>
                                    <p:animEffect transition="in" filter="strips(upRight)">
                                      <p:cBhvr>
                                        <p:cTn id="185" dur="500"/>
                                        <p:tgtEl>
                                          <p:spTgt spid="599078"/>
                                        </p:tgtEl>
                                      </p:cBhvr>
                                    </p:animEffect>
                                  </p:childTnLst>
                                </p:cTn>
                              </p:par>
                            </p:childTnLst>
                          </p:cTn>
                        </p:par>
                      </p:childTnLst>
                    </p:cTn>
                  </p:par>
                  <p:par>
                    <p:cTn id="186" fill="hold">
                      <p:stCondLst>
                        <p:cond delay="indefinite"/>
                      </p:stCondLst>
                      <p:childTnLst>
                        <p:par>
                          <p:cTn id="187" fill="hold">
                            <p:stCondLst>
                              <p:cond delay="0"/>
                            </p:stCondLst>
                            <p:childTnLst>
                              <p:par>
                                <p:cTn id="188" presetID="18" presetClass="entr" presetSubtype="9" fill="hold" grpId="0" nodeType="clickEffect">
                                  <p:stCondLst>
                                    <p:cond delay="0"/>
                                  </p:stCondLst>
                                  <p:childTnLst>
                                    <p:set>
                                      <p:cBhvr>
                                        <p:cTn id="189" dur="1" fill="hold">
                                          <p:stCondLst>
                                            <p:cond delay="0"/>
                                          </p:stCondLst>
                                        </p:cTn>
                                        <p:tgtEl>
                                          <p:spTgt spid="599079"/>
                                        </p:tgtEl>
                                        <p:attrNameLst>
                                          <p:attrName>style.visibility</p:attrName>
                                        </p:attrNameLst>
                                      </p:cBhvr>
                                      <p:to>
                                        <p:strVal val="visible"/>
                                      </p:to>
                                    </p:set>
                                    <p:animEffect transition="in" filter="strips(upLeft)">
                                      <p:cBhvr>
                                        <p:cTn id="190" dur="500"/>
                                        <p:tgtEl>
                                          <p:spTgt spid="599079"/>
                                        </p:tgtEl>
                                      </p:cBhvr>
                                    </p:animEffect>
                                  </p:childTnLst>
                                </p:cTn>
                              </p:par>
                            </p:childTnLst>
                          </p:cTn>
                        </p:par>
                      </p:childTnLst>
                    </p:cTn>
                  </p:par>
                  <p:par>
                    <p:cTn id="191" fill="hold">
                      <p:stCondLst>
                        <p:cond delay="indefinite"/>
                      </p:stCondLst>
                      <p:childTnLst>
                        <p:par>
                          <p:cTn id="192" fill="hold">
                            <p:stCondLst>
                              <p:cond delay="0"/>
                            </p:stCondLst>
                            <p:childTnLst>
                              <p:par>
                                <p:cTn id="193" presetID="2" presetClass="entr" presetSubtype="9" fill="hold" grpId="0" nodeType="clickEffect">
                                  <p:stCondLst>
                                    <p:cond delay="0"/>
                                  </p:stCondLst>
                                  <p:childTnLst>
                                    <p:set>
                                      <p:cBhvr>
                                        <p:cTn id="194" dur="1" fill="hold">
                                          <p:stCondLst>
                                            <p:cond delay="0"/>
                                          </p:stCondLst>
                                        </p:cTn>
                                        <p:tgtEl>
                                          <p:spTgt spid="599056"/>
                                        </p:tgtEl>
                                        <p:attrNameLst>
                                          <p:attrName>style.visibility</p:attrName>
                                        </p:attrNameLst>
                                      </p:cBhvr>
                                      <p:to>
                                        <p:strVal val="visible"/>
                                      </p:to>
                                    </p:set>
                                    <p:anim calcmode="lin" valueType="num">
                                      <p:cBhvr additive="base">
                                        <p:cTn id="195" dur="500" fill="hold"/>
                                        <p:tgtEl>
                                          <p:spTgt spid="599056"/>
                                        </p:tgtEl>
                                        <p:attrNameLst>
                                          <p:attrName>ppt_x</p:attrName>
                                        </p:attrNameLst>
                                      </p:cBhvr>
                                      <p:tavLst>
                                        <p:tav tm="0">
                                          <p:val>
                                            <p:strVal val="0-#ppt_w/2"/>
                                          </p:val>
                                        </p:tav>
                                        <p:tav tm="100000">
                                          <p:val>
                                            <p:strVal val="#ppt_x"/>
                                          </p:val>
                                        </p:tav>
                                      </p:tavLst>
                                    </p:anim>
                                    <p:anim calcmode="lin" valueType="num">
                                      <p:cBhvr additive="base">
                                        <p:cTn id="196" dur="500" fill="hold"/>
                                        <p:tgtEl>
                                          <p:spTgt spid="599056"/>
                                        </p:tgtEl>
                                        <p:attrNameLst>
                                          <p:attrName>ppt_y</p:attrName>
                                        </p:attrNameLst>
                                      </p:cBhvr>
                                      <p:tavLst>
                                        <p:tav tm="0">
                                          <p:val>
                                            <p:strVal val="0-#ppt_h/2"/>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9" fill="hold" grpId="0" nodeType="clickEffect">
                                  <p:stCondLst>
                                    <p:cond delay="0"/>
                                  </p:stCondLst>
                                  <p:childTnLst>
                                    <p:set>
                                      <p:cBhvr>
                                        <p:cTn id="200" dur="1" fill="hold">
                                          <p:stCondLst>
                                            <p:cond delay="0"/>
                                          </p:stCondLst>
                                        </p:cTn>
                                        <p:tgtEl>
                                          <p:spTgt spid="599057"/>
                                        </p:tgtEl>
                                        <p:attrNameLst>
                                          <p:attrName>style.visibility</p:attrName>
                                        </p:attrNameLst>
                                      </p:cBhvr>
                                      <p:to>
                                        <p:strVal val="visible"/>
                                      </p:to>
                                    </p:set>
                                    <p:anim calcmode="lin" valueType="num">
                                      <p:cBhvr additive="base">
                                        <p:cTn id="201" dur="500" fill="hold"/>
                                        <p:tgtEl>
                                          <p:spTgt spid="599057"/>
                                        </p:tgtEl>
                                        <p:attrNameLst>
                                          <p:attrName>ppt_x</p:attrName>
                                        </p:attrNameLst>
                                      </p:cBhvr>
                                      <p:tavLst>
                                        <p:tav tm="0">
                                          <p:val>
                                            <p:strVal val="0-#ppt_w/2"/>
                                          </p:val>
                                        </p:tav>
                                        <p:tav tm="100000">
                                          <p:val>
                                            <p:strVal val="#ppt_x"/>
                                          </p:val>
                                        </p:tav>
                                      </p:tavLst>
                                    </p:anim>
                                    <p:anim calcmode="lin" valueType="num">
                                      <p:cBhvr additive="base">
                                        <p:cTn id="202" dur="500" fill="hold"/>
                                        <p:tgtEl>
                                          <p:spTgt spid="599057"/>
                                        </p:tgtEl>
                                        <p:attrNameLst>
                                          <p:attrName>ppt_y</p:attrName>
                                        </p:attrNameLst>
                                      </p:cBhvr>
                                      <p:tavLst>
                                        <p:tav tm="0">
                                          <p:val>
                                            <p:strVal val="0-#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9" fill="hold" grpId="0" nodeType="clickEffect">
                                  <p:stCondLst>
                                    <p:cond delay="0"/>
                                  </p:stCondLst>
                                  <p:childTnLst>
                                    <p:set>
                                      <p:cBhvr>
                                        <p:cTn id="206" dur="1" fill="hold">
                                          <p:stCondLst>
                                            <p:cond delay="0"/>
                                          </p:stCondLst>
                                        </p:cTn>
                                        <p:tgtEl>
                                          <p:spTgt spid="599058"/>
                                        </p:tgtEl>
                                        <p:attrNameLst>
                                          <p:attrName>style.visibility</p:attrName>
                                        </p:attrNameLst>
                                      </p:cBhvr>
                                      <p:to>
                                        <p:strVal val="visible"/>
                                      </p:to>
                                    </p:set>
                                    <p:anim calcmode="lin" valueType="num">
                                      <p:cBhvr additive="base">
                                        <p:cTn id="207" dur="500" fill="hold"/>
                                        <p:tgtEl>
                                          <p:spTgt spid="599058"/>
                                        </p:tgtEl>
                                        <p:attrNameLst>
                                          <p:attrName>ppt_x</p:attrName>
                                        </p:attrNameLst>
                                      </p:cBhvr>
                                      <p:tavLst>
                                        <p:tav tm="0">
                                          <p:val>
                                            <p:strVal val="0-#ppt_w/2"/>
                                          </p:val>
                                        </p:tav>
                                        <p:tav tm="100000">
                                          <p:val>
                                            <p:strVal val="#ppt_x"/>
                                          </p:val>
                                        </p:tav>
                                      </p:tavLst>
                                    </p:anim>
                                    <p:anim calcmode="lin" valueType="num">
                                      <p:cBhvr additive="base">
                                        <p:cTn id="208" dur="500" fill="hold"/>
                                        <p:tgtEl>
                                          <p:spTgt spid="599058"/>
                                        </p:tgtEl>
                                        <p:attrNameLst>
                                          <p:attrName>ppt_y</p:attrName>
                                        </p:attrNameLst>
                                      </p:cBhvr>
                                      <p:tavLst>
                                        <p:tav tm="0">
                                          <p:val>
                                            <p:strVal val="0-#ppt_h/2"/>
                                          </p:val>
                                        </p:tav>
                                        <p:tav tm="100000">
                                          <p:val>
                                            <p:strVal val="#ppt_y"/>
                                          </p:val>
                                        </p:tav>
                                      </p:tavLst>
                                    </p:anim>
                                  </p:childTnLst>
                                </p:cTn>
                              </p:par>
                            </p:childTnLst>
                          </p:cTn>
                        </p:par>
                      </p:childTnLst>
                    </p:cTn>
                  </p:par>
                  <p:par>
                    <p:cTn id="209" fill="hold">
                      <p:stCondLst>
                        <p:cond delay="indefinite"/>
                      </p:stCondLst>
                      <p:childTnLst>
                        <p:par>
                          <p:cTn id="210" fill="hold">
                            <p:stCondLst>
                              <p:cond delay="0"/>
                            </p:stCondLst>
                            <p:childTnLst>
                              <p:par>
                                <p:cTn id="211" presetID="2" presetClass="entr" presetSubtype="9" fill="hold" grpId="0" nodeType="clickEffect">
                                  <p:stCondLst>
                                    <p:cond delay="0"/>
                                  </p:stCondLst>
                                  <p:childTnLst>
                                    <p:set>
                                      <p:cBhvr>
                                        <p:cTn id="212" dur="1" fill="hold">
                                          <p:stCondLst>
                                            <p:cond delay="0"/>
                                          </p:stCondLst>
                                        </p:cTn>
                                        <p:tgtEl>
                                          <p:spTgt spid="599059"/>
                                        </p:tgtEl>
                                        <p:attrNameLst>
                                          <p:attrName>style.visibility</p:attrName>
                                        </p:attrNameLst>
                                      </p:cBhvr>
                                      <p:to>
                                        <p:strVal val="visible"/>
                                      </p:to>
                                    </p:set>
                                    <p:anim calcmode="lin" valueType="num">
                                      <p:cBhvr additive="base">
                                        <p:cTn id="213" dur="500" fill="hold"/>
                                        <p:tgtEl>
                                          <p:spTgt spid="599059"/>
                                        </p:tgtEl>
                                        <p:attrNameLst>
                                          <p:attrName>ppt_x</p:attrName>
                                        </p:attrNameLst>
                                      </p:cBhvr>
                                      <p:tavLst>
                                        <p:tav tm="0">
                                          <p:val>
                                            <p:strVal val="0-#ppt_w/2"/>
                                          </p:val>
                                        </p:tav>
                                        <p:tav tm="100000">
                                          <p:val>
                                            <p:strVal val="#ppt_x"/>
                                          </p:val>
                                        </p:tav>
                                      </p:tavLst>
                                    </p:anim>
                                    <p:anim calcmode="lin" valueType="num">
                                      <p:cBhvr additive="base">
                                        <p:cTn id="214" dur="500" fill="hold"/>
                                        <p:tgtEl>
                                          <p:spTgt spid="599059"/>
                                        </p:tgtEl>
                                        <p:attrNameLst>
                                          <p:attrName>ppt_y</p:attrName>
                                        </p:attrNameLst>
                                      </p:cBhvr>
                                      <p:tavLst>
                                        <p:tav tm="0">
                                          <p:val>
                                            <p:strVal val="0-#ppt_h/2"/>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2" presetClass="entr" presetSubtype="9" fill="hold" grpId="0" nodeType="clickEffect">
                                  <p:stCondLst>
                                    <p:cond delay="0"/>
                                  </p:stCondLst>
                                  <p:childTnLst>
                                    <p:set>
                                      <p:cBhvr>
                                        <p:cTn id="218" dur="1" fill="hold">
                                          <p:stCondLst>
                                            <p:cond delay="0"/>
                                          </p:stCondLst>
                                        </p:cTn>
                                        <p:tgtEl>
                                          <p:spTgt spid="599087"/>
                                        </p:tgtEl>
                                        <p:attrNameLst>
                                          <p:attrName>style.visibility</p:attrName>
                                        </p:attrNameLst>
                                      </p:cBhvr>
                                      <p:to>
                                        <p:strVal val="visible"/>
                                      </p:to>
                                    </p:set>
                                    <p:anim calcmode="lin" valueType="num">
                                      <p:cBhvr additive="base">
                                        <p:cTn id="219" dur="500" fill="hold"/>
                                        <p:tgtEl>
                                          <p:spTgt spid="599087"/>
                                        </p:tgtEl>
                                        <p:attrNameLst>
                                          <p:attrName>ppt_x</p:attrName>
                                        </p:attrNameLst>
                                      </p:cBhvr>
                                      <p:tavLst>
                                        <p:tav tm="0">
                                          <p:val>
                                            <p:strVal val="0-#ppt_w/2"/>
                                          </p:val>
                                        </p:tav>
                                        <p:tav tm="100000">
                                          <p:val>
                                            <p:strVal val="#ppt_x"/>
                                          </p:val>
                                        </p:tav>
                                      </p:tavLst>
                                    </p:anim>
                                    <p:anim calcmode="lin" valueType="num">
                                      <p:cBhvr additive="base">
                                        <p:cTn id="220" dur="500" fill="hold"/>
                                        <p:tgtEl>
                                          <p:spTgt spid="599087"/>
                                        </p:tgtEl>
                                        <p:attrNameLst>
                                          <p:attrName>ppt_y</p:attrName>
                                        </p:attrNameLst>
                                      </p:cBhvr>
                                      <p:tavLst>
                                        <p:tav tm="0">
                                          <p:val>
                                            <p:strVal val="0-#ppt_h/2"/>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2" presetClass="entr" presetSubtype="9" fill="hold" grpId="0" nodeType="clickEffect">
                                  <p:stCondLst>
                                    <p:cond delay="0"/>
                                  </p:stCondLst>
                                  <p:childTnLst>
                                    <p:set>
                                      <p:cBhvr>
                                        <p:cTn id="224" dur="1" fill="hold">
                                          <p:stCondLst>
                                            <p:cond delay="0"/>
                                          </p:stCondLst>
                                        </p:cTn>
                                        <p:tgtEl>
                                          <p:spTgt spid="599088"/>
                                        </p:tgtEl>
                                        <p:attrNameLst>
                                          <p:attrName>style.visibility</p:attrName>
                                        </p:attrNameLst>
                                      </p:cBhvr>
                                      <p:to>
                                        <p:strVal val="visible"/>
                                      </p:to>
                                    </p:set>
                                    <p:anim calcmode="lin" valueType="num">
                                      <p:cBhvr additive="base">
                                        <p:cTn id="225" dur="500" fill="hold"/>
                                        <p:tgtEl>
                                          <p:spTgt spid="599088"/>
                                        </p:tgtEl>
                                        <p:attrNameLst>
                                          <p:attrName>ppt_x</p:attrName>
                                        </p:attrNameLst>
                                      </p:cBhvr>
                                      <p:tavLst>
                                        <p:tav tm="0">
                                          <p:val>
                                            <p:strVal val="0-#ppt_w/2"/>
                                          </p:val>
                                        </p:tav>
                                        <p:tav tm="100000">
                                          <p:val>
                                            <p:strVal val="#ppt_x"/>
                                          </p:val>
                                        </p:tav>
                                      </p:tavLst>
                                    </p:anim>
                                    <p:anim calcmode="lin" valueType="num">
                                      <p:cBhvr additive="base">
                                        <p:cTn id="226" dur="500" fill="hold"/>
                                        <p:tgtEl>
                                          <p:spTgt spid="599088"/>
                                        </p:tgtEl>
                                        <p:attrNameLst>
                                          <p:attrName>ppt_y</p:attrName>
                                        </p:attrNameLst>
                                      </p:cBhvr>
                                      <p:tavLst>
                                        <p:tav tm="0">
                                          <p:val>
                                            <p:strVal val="0-#ppt_h/2"/>
                                          </p:val>
                                        </p:tav>
                                        <p:tav tm="100000">
                                          <p:val>
                                            <p:strVal val="#ppt_y"/>
                                          </p:val>
                                        </p:tav>
                                      </p:tavLst>
                                    </p:anim>
                                  </p:childTnLst>
                                </p:cTn>
                              </p:par>
                            </p:childTnLst>
                          </p:cTn>
                        </p:par>
                      </p:childTnLst>
                    </p:cTn>
                  </p:par>
                  <p:par>
                    <p:cTn id="227" fill="hold">
                      <p:stCondLst>
                        <p:cond delay="indefinite"/>
                      </p:stCondLst>
                      <p:childTnLst>
                        <p:par>
                          <p:cTn id="228" fill="hold">
                            <p:stCondLst>
                              <p:cond delay="0"/>
                            </p:stCondLst>
                            <p:childTnLst>
                              <p:par>
                                <p:cTn id="229" presetID="2" presetClass="entr" presetSubtype="9" fill="hold" grpId="0" nodeType="clickEffect">
                                  <p:stCondLst>
                                    <p:cond delay="0"/>
                                  </p:stCondLst>
                                  <p:childTnLst>
                                    <p:set>
                                      <p:cBhvr>
                                        <p:cTn id="230" dur="1" fill="hold">
                                          <p:stCondLst>
                                            <p:cond delay="0"/>
                                          </p:stCondLst>
                                        </p:cTn>
                                        <p:tgtEl>
                                          <p:spTgt spid="599089"/>
                                        </p:tgtEl>
                                        <p:attrNameLst>
                                          <p:attrName>style.visibility</p:attrName>
                                        </p:attrNameLst>
                                      </p:cBhvr>
                                      <p:to>
                                        <p:strVal val="visible"/>
                                      </p:to>
                                    </p:set>
                                    <p:anim calcmode="lin" valueType="num">
                                      <p:cBhvr additive="base">
                                        <p:cTn id="231" dur="500" fill="hold"/>
                                        <p:tgtEl>
                                          <p:spTgt spid="599089"/>
                                        </p:tgtEl>
                                        <p:attrNameLst>
                                          <p:attrName>ppt_x</p:attrName>
                                        </p:attrNameLst>
                                      </p:cBhvr>
                                      <p:tavLst>
                                        <p:tav tm="0">
                                          <p:val>
                                            <p:strVal val="0-#ppt_w/2"/>
                                          </p:val>
                                        </p:tav>
                                        <p:tav tm="100000">
                                          <p:val>
                                            <p:strVal val="#ppt_x"/>
                                          </p:val>
                                        </p:tav>
                                      </p:tavLst>
                                    </p:anim>
                                    <p:anim calcmode="lin" valueType="num">
                                      <p:cBhvr additive="base">
                                        <p:cTn id="232" dur="500" fill="hold"/>
                                        <p:tgtEl>
                                          <p:spTgt spid="599089"/>
                                        </p:tgtEl>
                                        <p:attrNameLst>
                                          <p:attrName>ppt_y</p:attrName>
                                        </p:attrNameLst>
                                      </p:cBhvr>
                                      <p:tavLst>
                                        <p:tav tm="0">
                                          <p:val>
                                            <p:strVal val="0-#ppt_h/2"/>
                                          </p:val>
                                        </p:tav>
                                        <p:tav tm="100000">
                                          <p:val>
                                            <p:strVal val="#ppt_y"/>
                                          </p:val>
                                        </p:tav>
                                      </p:tavLst>
                                    </p:anim>
                                  </p:childTnLst>
                                </p:cTn>
                              </p:par>
                            </p:childTnLst>
                          </p:cTn>
                        </p:par>
                      </p:childTnLst>
                    </p:cTn>
                  </p:par>
                  <p:par>
                    <p:cTn id="233" fill="hold">
                      <p:stCondLst>
                        <p:cond delay="indefinite"/>
                      </p:stCondLst>
                      <p:childTnLst>
                        <p:par>
                          <p:cTn id="234" fill="hold">
                            <p:stCondLst>
                              <p:cond delay="0"/>
                            </p:stCondLst>
                            <p:childTnLst>
                              <p:par>
                                <p:cTn id="235" presetID="2" presetClass="entr" presetSubtype="9" fill="hold" grpId="0" nodeType="clickEffect">
                                  <p:stCondLst>
                                    <p:cond delay="0"/>
                                  </p:stCondLst>
                                  <p:childTnLst>
                                    <p:set>
                                      <p:cBhvr>
                                        <p:cTn id="236" dur="1" fill="hold">
                                          <p:stCondLst>
                                            <p:cond delay="0"/>
                                          </p:stCondLst>
                                        </p:cTn>
                                        <p:tgtEl>
                                          <p:spTgt spid="599090"/>
                                        </p:tgtEl>
                                        <p:attrNameLst>
                                          <p:attrName>style.visibility</p:attrName>
                                        </p:attrNameLst>
                                      </p:cBhvr>
                                      <p:to>
                                        <p:strVal val="visible"/>
                                      </p:to>
                                    </p:set>
                                    <p:anim calcmode="lin" valueType="num">
                                      <p:cBhvr additive="base">
                                        <p:cTn id="237" dur="500" fill="hold"/>
                                        <p:tgtEl>
                                          <p:spTgt spid="599090"/>
                                        </p:tgtEl>
                                        <p:attrNameLst>
                                          <p:attrName>ppt_x</p:attrName>
                                        </p:attrNameLst>
                                      </p:cBhvr>
                                      <p:tavLst>
                                        <p:tav tm="0">
                                          <p:val>
                                            <p:strVal val="0-#ppt_w/2"/>
                                          </p:val>
                                        </p:tav>
                                        <p:tav tm="100000">
                                          <p:val>
                                            <p:strVal val="#ppt_x"/>
                                          </p:val>
                                        </p:tav>
                                      </p:tavLst>
                                    </p:anim>
                                    <p:anim calcmode="lin" valueType="num">
                                      <p:cBhvr additive="base">
                                        <p:cTn id="238" dur="500" fill="hold"/>
                                        <p:tgtEl>
                                          <p:spTgt spid="599090"/>
                                        </p:tgtEl>
                                        <p:attrNameLst>
                                          <p:attrName>ppt_y</p:attrName>
                                        </p:attrNameLst>
                                      </p:cBhvr>
                                      <p:tavLst>
                                        <p:tav tm="0">
                                          <p:val>
                                            <p:strVal val="0-#ppt_h/2"/>
                                          </p:val>
                                        </p:tav>
                                        <p:tav tm="100000">
                                          <p:val>
                                            <p:strVal val="#ppt_y"/>
                                          </p:val>
                                        </p:tav>
                                      </p:tavLst>
                                    </p:anim>
                                  </p:childTnLst>
                                </p:cTn>
                              </p:par>
                            </p:childTnLst>
                          </p:cTn>
                        </p:par>
                      </p:childTnLst>
                    </p:cTn>
                  </p:par>
                  <p:par>
                    <p:cTn id="239" fill="hold">
                      <p:stCondLst>
                        <p:cond delay="indefinite"/>
                      </p:stCondLst>
                      <p:childTnLst>
                        <p:par>
                          <p:cTn id="240" fill="hold">
                            <p:stCondLst>
                              <p:cond delay="0"/>
                            </p:stCondLst>
                            <p:childTnLst>
                              <p:par>
                                <p:cTn id="241" presetID="18" presetClass="entr" presetSubtype="3" fill="hold" grpId="0" nodeType="clickEffect">
                                  <p:stCondLst>
                                    <p:cond delay="0"/>
                                  </p:stCondLst>
                                  <p:childTnLst>
                                    <p:set>
                                      <p:cBhvr>
                                        <p:cTn id="242" dur="1" fill="hold">
                                          <p:stCondLst>
                                            <p:cond delay="0"/>
                                          </p:stCondLst>
                                        </p:cTn>
                                        <p:tgtEl>
                                          <p:spTgt spid="599102"/>
                                        </p:tgtEl>
                                        <p:attrNameLst>
                                          <p:attrName>style.visibility</p:attrName>
                                        </p:attrNameLst>
                                      </p:cBhvr>
                                      <p:to>
                                        <p:strVal val="visible"/>
                                      </p:to>
                                    </p:set>
                                    <p:animEffect transition="in" filter="strips(upRight)">
                                      <p:cBhvr>
                                        <p:cTn id="243" dur="500"/>
                                        <p:tgtEl>
                                          <p:spTgt spid="599102"/>
                                        </p:tgtEl>
                                      </p:cBhvr>
                                    </p:animEffect>
                                  </p:childTnLst>
                                </p:cTn>
                              </p:par>
                            </p:childTnLst>
                          </p:cTn>
                        </p:par>
                      </p:childTnLst>
                    </p:cTn>
                  </p:par>
                  <p:par>
                    <p:cTn id="244" fill="hold">
                      <p:stCondLst>
                        <p:cond delay="indefinite"/>
                      </p:stCondLst>
                      <p:childTnLst>
                        <p:par>
                          <p:cTn id="245" fill="hold">
                            <p:stCondLst>
                              <p:cond delay="0"/>
                            </p:stCondLst>
                            <p:childTnLst>
                              <p:par>
                                <p:cTn id="246" presetID="18" presetClass="entr" presetSubtype="3" fill="hold" nodeType="clickEffect">
                                  <p:stCondLst>
                                    <p:cond delay="0"/>
                                  </p:stCondLst>
                                  <p:childTnLst>
                                    <p:set>
                                      <p:cBhvr>
                                        <p:cTn id="247" dur="1" fill="hold">
                                          <p:stCondLst>
                                            <p:cond delay="0"/>
                                          </p:stCondLst>
                                        </p:cTn>
                                        <p:tgtEl>
                                          <p:spTgt spid="2"/>
                                        </p:tgtEl>
                                        <p:attrNameLst>
                                          <p:attrName>style.visibility</p:attrName>
                                        </p:attrNameLst>
                                      </p:cBhvr>
                                      <p:to>
                                        <p:strVal val="visible"/>
                                      </p:to>
                                    </p:set>
                                    <p:animEffect transition="in" filter="strips(upRight)">
                                      <p:cBhvr>
                                        <p:cTn id="248" dur="500"/>
                                        <p:tgtEl>
                                          <p:spTgt spid="2"/>
                                        </p:tgtEl>
                                      </p:cBhvr>
                                    </p:animEffect>
                                  </p:childTnLst>
                                </p:cTn>
                              </p:par>
                            </p:childTnLst>
                          </p:cTn>
                        </p:par>
                      </p:childTnLst>
                    </p:cTn>
                  </p:par>
                  <p:par>
                    <p:cTn id="249" fill="hold">
                      <p:stCondLst>
                        <p:cond delay="indefinite"/>
                      </p:stCondLst>
                      <p:childTnLst>
                        <p:par>
                          <p:cTn id="250" fill="hold">
                            <p:stCondLst>
                              <p:cond delay="0"/>
                            </p:stCondLst>
                            <p:childTnLst>
                              <p:par>
                                <p:cTn id="251" presetID="2" presetClass="entr" presetSubtype="3" fill="hold" grpId="0" nodeType="clickEffect">
                                  <p:stCondLst>
                                    <p:cond delay="0"/>
                                  </p:stCondLst>
                                  <p:childTnLst>
                                    <p:set>
                                      <p:cBhvr>
                                        <p:cTn id="252" dur="1" fill="hold">
                                          <p:stCondLst>
                                            <p:cond delay="0"/>
                                          </p:stCondLst>
                                        </p:cTn>
                                        <p:tgtEl>
                                          <p:spTgt spid="599063"/>
                                        </p:tgtEl>
                                        <p:attrNameLst>
                                          <p:attrName>style.visibility</p:attrName>
                                        </p:attrNameLst>
                                      </p:cBhvr>
                                      <p:to>
                                        <p:strVal val="visible"/>
                                      </p:to>
                                    </p:set>
                                    <p:anim calcmode="lin" valueType="num">
                                      <p:cBhvr additive="base">
                                        <p:cTn id="253" dur="500" fill="hold"/>
                                        <p:tgtEl>
                                          <p:spTgt spid="599063"/>
                                        </p:tgtEl>
                                        <p:attrNameLst>
                                          <p:attrName>ppt_x</p:attrName>
                                        </p:attrNameLst>
                                      </p:cBhvr>
                                      <p:tavLst>
                                        <p:tav tm="0">
                                          <p:val>
                                            <p:strVal val="1+#ppt_w/2"/>
                                          </p:val>
                                        </p:tav>
                                        <p:tav tm="100000">
                                          <p:val>
                                            <p:strVal val="#ppt_x"/>
                                          </p:val>
                                        </p:tav>
                                      </p:tavLst>
                                    </p:anim>
                                    <p:anim calcmode="lin" valueType="num">
                                      <p:cBhvr additive="base">
                                        <p:cTn id="254" dur="500" fill="hold"/>
                                        <p:tgtEl>
                                          <p:spTgt spid="599063"/>
                                        </p:tgtEl>
                                        <p:attrNameLst>
                                          <p:attrName>ppt_y</p:attrName>
                                        </p:attrNameLst>
                                      </p:cBhvr>
                                      <p:tavLst>
                                        <p:tav tm="0">
                                          <p:val>
                                            <p:strVal val="0-#ppt_h/2"/>
                                          </p:val>
                                        </p:tav>
                                        <p:tav tm="100000">
                                          <p:val>
                                            <p:strVal val="#ppt_y"/>
                                          </p:val>
                                        </p:tav>
                                      </p:tavLst>
                                    </p:anim>
                                  </p:childTnLst>
                                </p:cTn>
                              </p:par>
                            </p:childTnLst>
                          </p:cTn>
                        </p:par>
                      </p:childTnLst>
                    </p:cTn>
                  </p:par>
                  <p:par>
                    <p:cTn id="255" fill="hold">
                      <p:stCondLst>
                        <p:cond delay="indefinite"/>
                      </p:stCondLst>
                      <p:childTnLst>
                        <p:par>
                          <p:cTn id="256" fill="hold">
                            <p:stCondLst>
                              <p:cond delay="0"/>
                            </p:stCondLst>
                            <p:childTnLst>
                              <p:par>
                                <p:cTn id="257" presetID="2" presetClass="entr" presetSubtype="3" fill="hold" grpId="0" nodeType="clickEffect">
                                  <p:stCondLst>
                                    <p:cond delay="0"/>
                                  </p:stCondLst>
                                  <p:childTnLst>
                                    <p:set>
                                      <p:cBhvr>
                                        <p:cTn id="258" dur="1" fill="hold">
                                          <p:stCondLst>
                                            <p:cond delay="0"/>
                                          </p:stCondLst>
                                        </p:cTn>
                                        <p:tgtEl>
                                          <p:spTgt spid="599062"/>
                                        </p:tgtEl>
                                        <p:attrNameLst>
                                          <p:attrName>style.visibility</p:attrName>
                                        </p:attrNameLst>
                                      </p:cBhvr>
                                      <p:to>
                                        <p:strVal val="visible"/>
                                      </p:to>
                                    </p:set>
                                    <p:anim calcmode="lin" valueType="num">
                                      <p:cBhvr additive="base">
                                        <p:cTn id="259" dur="500" fill="hold"/>
                                        <p:tgtEl>
                                          <p:spTgt spid="599062"/>
                                        </p:tgtEl>
                                        <p:attrNameLst>
                                          <p:attrName>ppt_x</p:attrName>
                                        </p:attrNameLst>
                                      </p:cBhvr>
                                      <p:tavLst>
                                        <p:tav tm="0">
                                          <p:val>
                                            <p:strVal val="1+#ppt_w/2"/>
                                          </p:val>
                                        </p:tav>
                                        <p:tav tm="100000">
                                          <p:val>
                                            <p:strVal val="#ppt_x"/>
                                          </p:val>
                                        </p:tav>
                                      </p:tavLst>
                                    </p:anim>
                                    <p:anim calcmode="lin" valueType="num">
                                      <p:cBhvr additive="base">
                                        <p:cTn id="260" dur="500" fill="hold"/>
                                        <p:tgtEl>
                                          <p:spTgt spid="599062"/>
                                        </p:tgtEl>
                                        <p:attrNameLst>
                                          <p:attrName>ppt_y</p:attrName>
                                        </p:attrNameLst>
                                      </p:cBhvr>
                                      <p:tavLst>
                                        <p:tav tm="0">
                                          <p:val>
                                            <p:strVal val="0-#ppt_h/2"/>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 presetClass="entr" presetSubtype="3" fill="hold" grpId="0" nodeType="clickEffect">
                                  <p:stCondLst>
                                    <p:cond delay="0"/>
                                  </p:stCondLst>
                                  <p:childTnLst>
                                    <p:set>
                                      <p:cBhvr>
                                        <p:cTn id="264" dur="1" fill="hold">
                                          <p:stCondLst>
                                            <p:cond delay="0"/>
                                          </p:stCondLst>
                                        </p:cTn>
                                        <p:tgtEl>
                                          <p:spTgt spid="599061"/>
                                        </p:tgtEl>
                                        <p:attrNameLst>
                                          <p:attrName>style.visibility</p:attrName>
                                        </p:attrNameLst>
                                      </p:cBhvr>
                                      <p:to>
                                        <p:strVal val="visible"/>
                                      </p:to>
                                    </p:set>
                                    <p:anim calcmode="lin" valueType="num">
                                      <p:cBhvr additive="base">
                                        <p:cTn id="265" dur="500" fill="hold"/>
                                        <p:tgtEl>
                                          <p:spTgt spid="599061"/>
                                        </p:tgtEl>
                                        <p:attrNameLst>
                                          <p:attrName>ppt_x</p:attrName>
                                        </p:attrNameLst>
                                      </p:cBhvr>
                                      <p:tavLst>
                                        <p:tav tm="0">
                                          <p:val>
                                            <p:strVal val="1+#ppt_w/2"/>
                                          </p:val>
                                        </p:tav>
                                        <p:tav tm="100000">
                                          <p:val>
                                            <p:strVal val="#ppt_x"/>
                                          </p:val>
                                        </p:tav>
                                      </p:tavLst>
                                    </p:anim>
                                    <p:anim calcmode="lin" valueType="num">
                                      <p:cBhvr additive="base">
                                        <p:cTn id="266" dur="500" fill="hold"/>
                                        <p:tgtEl>
                                          <p:spTgt spid="599061"/>
                                        </p:tgtEl>
                                        <p:attrNameLst>
                                          <p:attrName>ppt_y</p:attrName>
                                        </p:attrNameLst>
                                      </p:cBhvr>
                                      <p:tavLst>
                                        <p:tav tm="0">
                                          <p:val>
                                            <p:strVal val="0-#ppt_h/2"/>
                                          </p:val>
                                        </p:tav>
                                        <p:tav tm="100000">
                                          <p:val>
                                            <p:strVal val="#ppt_y"/>
                                          </p:val>
                                        </p:tav>
                                      </p:tavLst>
                                    </p:anim>
                                  </p:childTnLst>
                                </p:cTn>
                              </p:par>
                            </p:childTnLst>
                          </p:cTn>
                        </p:par>
                      </p:childTnLst>
                    </p:cTn>
                  </p:par>
                  <p:par>
                    <p:cTn id="267" fill="hold">
                      <p:stCondLst>
                        <p:cond delay="indefinite"/>
                      </p:stCondLst>
                      <p:childTnLst>
                        <p:par>
                          <p:cTn id="268" fill="hold">
                            <p:stCondLst>
                              <p:cond delay="0"/>
                            </p:stCondLst>
                            <p:childTnLst>
                              <p:par>
                                <p:cTn id="269" presetID="2" presetClass="entr" presetSubtype="3" fill="hold" grpId="0" nodeType="clickEffect">
                                  <p:stCondLst>
                                    <p:cond delay="0"/>
                                  </p:stCondLst>
                                  <p:childTnLst>
                                    <p:set>
                                      <p:cBhvr>
                                        <p:cTn id="270" dur="1" fill="hold">
                                          <p:stCondLst>
                                            <p:cond delay="0"/>
                                          </p:stCondLst>
                                        </p:cTn>
                                        <p:tgtEl>
                                          <p:spTgt spid="599060"/>
                                        </p:tgtEl>
                                        <p:attrNameLst>
                                          <p:attrName>style.visibility</p:attrName>
                                        </p:attrNameLst>
                                      </p:cBhvr>
                                      <p:to>
                                        <p:strVal val="visible"/>
                                      </p:to>
                                    </p:set>
                                    <p:anim calcmode="lin" valueType="num">
                                      <p:cBhvr additive="base">
                                        <p:cTn id="271" dur="500" fill="hold"/>
                                        <p:tgtEl>
                                          <p:spTgt spid="599060"/>
                                        </p:tgtEl>
                                        <p:attrNameLst>
                                          <p:attrName>ppt_x</p:attrName>
                                        </p:attrNameLst>
                                      </p:cBhvr>
                                      <p:tavLst>
                                        <p:tav tm="0">
                                          <p:val>
                                            <p:strVal val="1+#ppt_w/2"/>
                                          </p:val>
                                        </p:tav>
                                        <p:tav tm="100000">
                                          <p:val>
                                            <p:strVal val="#ppt_x"/>
                                          </p:val>
                                        </p:tav>
                                      </p:tavLst>
                                    </p:anim>
                                    <p:anim calcmode="lin" valueType="num">
                                      <p:cBhvr additive="base">
                                        <p:cTn id="272" dur="500" fill="hold"/>
                                        <p:tgtEl>
                                          <p:spTgt spid="599060"/>
                                        </p:tgtEl>
                                        <p:attrNameLst>
                                          <p:attrName>ppt_y</p:attrName>
                                        </p:attrNameLst>
                                      </p:cBhvr>
                                      <p:tavLst>
                                        <p:tav tm="0">
                                          <p:val>
                                            <p:strVal val="0-#ppt_h/2"/>
                                          </p:val>
                                        </p:tav>
                                        <p:tav tm="100000">
                                          <p:val>
                                            <p:strVal val="#ppt_y"/>
                                          </p:val>
                                        </p:tav>
                                      </p:tavLst>
                                    </p:anim>
                                  </p:childTnLst>
                                </p:cTn>
                              </p:par>
                            </p:childTnLst>
                          </p:cTn>
                        </p:par>
                      </p:childTnLst>
                    </p:cTn>
                  </p:par>
                  <p:par>
                    <p:cTn id="273" fill="hold">
                      <p:stCondLst>
                        <p:cond delay="indefinite"/>
                      </p:stCondLst>
                      <p:childTnLst>
                        <p:par>
                          <p:cTn id="274" fill="hold">
                            <p:stCondLst>
                              <p:cond delay="0"/>
                            </p:stCondLst>
                            <p:childTnLst>
                              <p:par>
                                <p:cTn id="275" presetID="2" presetClass="entr" presetSubtype="6" fill="hold" grpId="0" nodeType="clickEffect">
                                  <p:stCondLst>
                                    <p:cond delay="0"/>
                                  </p:stCondLst>
                                  <p:childTnLst>
                                    <p:set>
                                      <p:cBhvr>
                                        <p:cTn id="276" dur="1" fill="hold">
                                          <p:stCondLst>
                                            <p:cond delay="0"/>
                                          </p:stCondLst>
                                        </p:cTn>
                                        <p:tgtEl>
                                          <p:spTgt spid="599064"/>
                                        </p:tgtEl>
                                        <p:attrNameLst>
                                          <p:attrName>style.visibility</p:attrName>
                                        </p:attrNameLst>
                                      </p:cBhvr>
                                      <p:to>
                                        <p:strVal val="visible"/>
                                      </p:to>
                                    </p:set>
                                    <p:anim calcmode="lin" valueType="num">
                                      <p:cBhvr additive="base">
                                        <p:cTn id="277" dur="500" fill="hold"/>
                                        <p:tgtEl>
                                          <p:spTgt spid="599064"/>
                                        </p:tgtEl>
                                        <p:attrNameLst>
                                          <p:attrName>ppt_x</p:attrName>
                                        </p:attrNameLst>
                                      </p:cBhvr>
                                      <p:tavLst>
                                        <p:tav tm="0">
                                          <p:val>
                                            <p:strVal val="1+#ppt_w/2"/>
                                          </p:val>
                                        </p:tav>
                                        <p:tav tm="100000">
                                          <p:val>
                                            <p:strVal val="#ppt_x"/>
                                          </p:val>
                                        </p:tav>
                                      </p:tavLst>
                                    </p:anim>
                                    <p:anim calcmode="lin" valueType="num">
                                      <p:cBhvr additive="base">
                                        <p:cTn id="278" dur="500" fill="hold"/>
                                        <p:tgtEl>
                                          <p:spTgt spid="599064"/>
                                        </p:tgtEl>
                                        <p:attrNameLst>
                                          <p:attrName>ppt_y</p:attrName>
                                        </p:attrNameLst>
                                      </p:cBhvr>
                                      <p:tavLst>
                                        <p:tav tm="0">
                                          <p:val>
                                            <p:strVal val="1+#ppt_h/2"/>
                                          </p:val>
                                        </p:tav>
                                        <p:tav tm="100000">
                                          <p:val>
                                            <p:strVal val="#ppt_y"/>
                                          </p:val>
                                        </p:tav>
                                      </p:tavLst>
                                    </p:anim>
                                  </p:childTnLst>
                                </p:cTn>
                              </p:par>
                            </p:childTnLst>
                          </p:cTn>
                        </p:par>
                      </p:childTnLst>
                    </p:cTn>
                  </p:par>
                  <p:par>
                    <p:cTn id="279" fill="hold">
                      <p:stCondLst>
                        <p:cond delay="indefinite"/>
                      </p:stCondLst>
                      <p:childTnLst>
                        <p:par>
                          <p:cTn id="280" fill="hold">
                            <p:stCondLst>
                              <p:cond delay="0"/>
                            </p:stCondLst>
                            <p:childTnLst>
                              <p:par>
                                <p:cTn id="281" presetID="2" presetClass="entr" presetSubtype="6" fill="hold" grpId="0" nodeType="clickEffect">
                                  <p:stCondLst>
                                    <p:cond delay="0"/>
                                  </p:stCondLst>
                                  <p:childTnLst>
                                    <p:set>
                                      <p:cBhvr>
                                        <p:cTn id="282" dur="1" fill="hold">
                                          <p:stCondLst>
                                            <p:cond delay="0"/>
                                          </p:stCondLst>
                                        </p:cTn>
                                        <p:tgtEl>
                                          <p:spTgt spid="599065"/>
                                        </p:tgtEl>
                                        <p:attrNameLst>
                                          <p:attrName>style.visibility</p:attrName>
                                        </p:attrNameLst>
                                      </p:cBhvr>
                                      <p:to>
                                        <p:strVal val="visible"/>
                                      </p:to>
                                    </p:set>
                                    <p:anim calcmode="lin" valueType="num">
                                      <p:cBhvr additive="base">
                                        <p:cTn id="283" dur="500" fill="hold"/>
                                        <p:tgtEl>
                                          <p:spTgt spid="599065"/>
                                        </p:tgtEl>
                                        <p:attrNameLst>
                                          <p:attrName>ppt_x</p:attrName>
                                        </p:attrNameLst>
                                      </p:cBhvr>
                                      <p:tavLst>
                                        <p:tav tm="0">
                                          <p:val>
                                            <p:strVal val="1+#ppt_w/2"/>
                                          </p:val>
                                        </p:tav>
                                        <p:tav tm="100000">
                                          <p:val>
                                            <p:strVal val="#ppt_x"/>
                                          </p:val>
                                        </p:tav>
                                      </p:tavLst>
                                    </p:anim>
                                    <p:anim calcmode="lin" valueType="num">
                                      <p:cBhvr additive="base">
                                        <p:cTn id="284" dur="500" fill="hold"/>
                                        <p:tgtEl>
                                          <p:spTgt spid="599065"/>
                                        </p:tgtEl>
                                        <p:attrNameLst>
                                          <p:attrName>ppt_y</p:attrName>
                                        </p:attrNameLst>
                                      </p:cBhvr>
                                      <p:tavLst>
                                        <p:tav tm="0">
                                          <p:val>
                                            <p:strVal val="1+#ppt_h/2"/>
                                          </p:val>
                                        </p:tav>
                                        <p:tav tm="100000">
                                          <p:val>
                                            <p:strVal val="#ppt_y"/>
                                          </p:val>
                                        </p:tav>
                                      </p:tavLst>
                                    </p:anim>
                                  </p:childTnLst>
                                </p:cTn>
                              </p:par>
                            </p:childTnLst>
                          </p:cTn>
                        </p:par>
                      </p:childTnLst>
                    </p:cTn>
                  </p:par>
                  <p:par>
                    <p:cTn id="285" fill="hold">
                      <p:stCondLst>
                        <p:cond delay="indefinite"/>
                      </p:stCondLst>
                      <p:childTnLst>
                        <p:par>
                          <p:cTn id="286" fill="hold">
                            <p:stCondLst>
                              <p:cond delay="0"/>
                            </p:stCondLst>
                            <p:childTnLst>
                              <p:par>
                                <p:cTn id="287" presetID="2" presetClass="entr" presetSubtype="6" fill="hold" grpId="0" nodeType="clickEffect">
                                  <p:stCondLst>
                                    <p:cond delay="0"/>
                                  </p:stCondLst>
                                  <p:childTnLst>
                                    <p:set>
                                      <p:cBhvr>
                                        <p:cTn id="288" dur="1" fill="hold">
                                          <p:stCondLst>
                                            <p:cond delay="0"/>
                                          </p:stCondLst>
                                        </p:cTn>
                                        <p:tgtEl>
                                          <p:spTgt spid="599066"/>
                                        </p:tgtEl>
                                        <p:attrNameLst>
                                          <p:attrName>style.visibility</p:attrName>
                                        </p:attrNameLst>
                                      </p:cBhvr>
                                      <p:to>
                                        <p:strVal val="visible"/>
                                      </p:to>
                                    </p:set>
                                    <p:anim calcmode="lin" valueType="num">
                                      <p:cBhvr additive="base">
                                        <p:cTn id="289" dur="500" fill="hold"/>
                                        <p:tgtEl>
                                          <p:spTgt spid="599066"/>
                                        </p:tgtEl>
                                        <p:attrNameLst>
                                          <p:attrName>ppt_x</p:attrName>
                                        </p:attrNameLst>
                                      </p:cBhvr>
                                      <p:tavLst>
                                        <p:tav tm="0">
                                          <p:val>
                                            <p:strVal val="1+#ppt_w/2"/>
                                          </p:val>
                                        </p:tav>
                                        <p:tav tm="100000">
                                          <p:val>
                                            <p:strVal val="#ppt_x"/>
                                          </p:val>
                                        </p:tav>
                                      </p:tavLst>
                                    </p:anim>
                                    <p:anim calcmode="lin" valueType="num">
                                      <p:cBhvr additive="base">
                                        <p:cTn id="290" dur="500" fill="hold"/>
                                        <p:tgtEl>
                                          <p:spTgt spid="599066"/>
                                        </p:tgtEl>
                                        <p:attrNameLst>
                                          <p:attrName>ppt_y</p:attrName>
                                        </p:attrNameLst>
                                      </p:cBhvr>
                                      <p:tavLst>
                                        <p:tav tm="0">
                                          <p:val>
                                            <p:strVal val="1+#ppt_h/2"/>
                                          </p:val>
                                        </p:tav>
                                        <p:tav tm="100000">
                                          <p:val>
                                            <p:strVal val="#ppt_y"/>
                                          </p:val>
                                        </p:tav>
                                      </p:tavLst>
                                    </p:anim>
                                  </p:childTnLst>
                                </p:cTn>
                              </p:par>
                            </p:childTnLst>
                          </p:cTn>
                        </p:par>
                      </p:childTnLst>
                    </p:cTn>
                  </p:par>
                  <p:par>
                    <p:cTn id="291" fill="hold">
                      <p:stCondLst>
                        <p:cond delay="indefinite"/>
                      </p:stCondLst>
                      <p:childTnLst>
                        <p:par>
                          <p:cTn id="292" fill="hold">
                            <p:stCondLst>
                              <p:cond delay="0"/>
                            </p:stCondLst>
                            <p:childTnLst>
                              <p:par>
                                <p:cTn id="293" presetID="2" presetClass="entr" presetSubtype="6" fill="hold" grpId="0" nodeType="clickEffect">
                                  <p:stCondLst>
                                    <p:cond delay="0"/>
                                  </p:stCondLst>
                                  <p:childTnLst>
                                    <p:set>
                                      <p:cBhvr>
                                        <p:cTn id="294" dur="1" fill="hold">
                                          <p:stCondLst>
                                            <p:cond delay="0"/>
                                          </p:stCondLst>
                                        </p:cTn>
                                        <p:tgtEl>
                                          <p:spTgt spid="599067"/>
                                        </p:tgtEl>
                                        <p:attrNameLst>
                                          <p:attrName>style.visibility</p:attrName>
                                        </p:attrNameLst>
                                      </p:cBhvr>
                                      <p:to>
                                        <p:strVal val="visible"/>
                                      </p:to>
                                    </p:set>
                                    <p:anim calcmode="lin" valueType="num">
                                      <p:cBhvr additive="base">
                                        <p:cTn id="295" dur="500" fill="hold"/>
                                        <p:tgtEl>
                                          <p:spTgt spid="599067"/>
                                        </p:tgtEl>
                                        <p:attrNameLst>
                                          <p:attrName>ppt_x</p:attrName>
                                        </p:attrNameLst>
                                      </p:cBhvr>
                                      <p:tavLst>
                                        <p:tav tm="0">
                                          <p:val>
                                            <p:strVal val="1+#ppt_w/2"/>
                                          </p:val>
                                        </p:tav>
                                        <p:tav tm="100000">
                                          <p:val>
                                            <p:strVal val="#ppt_x"/>
                                          </p:val>
                                        </p:tav>
                                      </p:tavLst>
                                    </p:anim>
                                    <p:anim calcmode="lin" valueType="num">
                                      <p:cBhvr additive="base">
                                        <p:cTn id="296" dur="500" fill="hold"/>
                                        <p:tgtEl>
                                          <p:spTgt spid="599067"/>
                                        </p:tgtEl>
                                        <p:attrNameLst>
                                          <p:attrName>ppt_y</p:attrName>
                                        </p:attrNameLst>
                                      </p:cBhvr>
                                      <p:tavLst>
                                        <p:tav tm="0">
                                          <p:val>
                                            <p:strVal val="1+#ppt_h/2"/>
                                          </p:val>
                                        </p:tav>
                                        <p:tav tm="100000">
                                          <p:val>
                                            <p:strVal val="#ppt_y"/>
                                          </p:val>
                                        </p:tav>
                                      </p:tavLst>
                                    </p:anim>
                                  </p:childTnLst>
                                </p:cTn>
                              </p:par>
                            </p:childTnLst>
                          </p:cTn>
                        </p:par>
                      </p:childTnLst>
                    </p:cTn>
                  </p:par>
                  <p:par>
                    <p:cTn id="297" fill="hold">
                      <p:stCondLst>
                        <p:cond delay="indefinite"/>
                      </p:stCondLst>
                      <p:childTnLst>
                        <p:par>
                          <p:cTn id="298" fill="hold">
                            <p:stCondLst>
                              <p:cond delay="0"/>
                            </p:stCondLst>
                            <p:childTnLst>
                              <p:par>
                                <p:cTn id="299" presetID="2" presetClass="entr" presetSubtype="12" fill="hold" grpId="0" nodeType="clickEffect">
                                  <p:stCondLst>
                                    <p:cond delay="0"/>
                                  </p:stCondLst>
                                  <p:childTnLst>
                                    <p:set>
                                      <p:cBhvr>
                                        <p:cTn id="300" dur="1" fill="hold">
                                          <p:stCondLst>
                                            <p:cond delay="0"/>
                                          </p:stCondLst>
                                        </p:cTn>
                                        <p:tgtEl>
                                          <p:spTgt spid="599068"/>
                                        </p:tgtEl>
                                        <p:attrNameLst>
                                          <p:attrName>style.visibility</p:attrName>
                                        </p:attrNameLst>
                                      </p:cBhvr>
                                      <p:to>
                                        <p:strVal val="visible"/>
                                      </p:to>
                                    </p:set>
                                    <p:anim calcmode="lin" valueType="num">
                                      <p:cBhvr additive="base">
                                        <p:cTn id="301" dur="500" fill="hold"/>
                                        <p:tgtEl>
                                          <p:spTgt spid="599068"/>
                                        </p:tgtEl>
                                        <p:attrNameLst>
                                          <p:attrName>ppt_x</p:attrName>
                                        </p:attrNameLst>
                                      </p:cBhvr>
                                      <p:tavLst>
                                        <p:tav tm="0">
                                          <p:val>
                                            <p:strVal val="0-#ppt_w/2"/>
                                          </p:val>
                                        </p:tav>
                                        <p:tav tm="100000">
                                          <p:val>
                                            <p:strVal val="#ppt_x"/>
                                          </p:val>
                                        </p:tav>
                                      </p:tavLst>
                                    </p:anim>
                                    <p:anim calcmode="lin" valueType="num">
                                      <p:cBhvr additive="base">
                                        <p:cTn id="302" dur="500" fill="hold"/>
                                        <p:tgtEl>
                                          <p:spTgt spid="599068"/>
                                        </p:tgtEl>
                                        <p:attrNameLst>
                                          <p:attrName>ppt_y</p:attrName>
                                        </p:attrNameLst>
                                      </p:cBhvr>
                                      <p:tavLst>
                                        <p:tav tm="0">
                                          <p:val>
                                            <p:strVal val="1+#ppt_h/2"/>
                                          </p:val>
                                        </p:tav>
                                        <p:tav tm="100000">
                                          <p:val>
                                            <p:strVal val="#ppt_y"/>
                                          </p:val>
                                        </p:tav>
                                      </p:tavLst>
                                    </p:anim>
                                  </p:childTnLst>
                                </p:cTn>
                              </p:par>
                            </p:childTnLst>
                          </p:cTn>
                        </p:par>
                      </p:childTnLst>
                    </p:cTn>
                  </p:par>
                  <p:par>
                    <p:cTn id="303" fill="hold">
                      <p:stCondLst>
                        <p:cond delay="indefinite"/>
                      </p:stCondLst>
                      <p:childTnLst>
                        <p:par>
                          <p:cTn id="304" fill="hold">
                            <p:stCondLst>
                              <p:cond delay="0"/>
                            </p:stCondLst>
                            <p:childTnLst>
                              <p:par>
                                <p:cTn id="305" presetID="2" presetClass="entr" presetSubtype="12" fill="hold" grpId="0" nodeType="clickEffect">
                                  <p:stCondLst>
                                    <p:cond delay="0"/>
                                  </p:stCondLst>
                                  <p:childTnLst>
                                    <p:set>
                                      <p:cBhvr>
                                        <p:cTn id="306" dur="1" fill="hold">
                                          <p:stCondLst>
                                            <p:cond delay="0"/>
                                          </p:stCondLst>
                                        </p:cTn>
                                        <p:tgtEl>
                                          <p:spTgt spid="599069"/>
                                        </p:tgtEl>
                                        <p:attrNameLst>
                                          <p:attrName>style.visibility</p:attrName>
                                        </p:attrNameLst>
                                      </p:cBhvr>
                                      <p:to>
                                        <p:strVal val="visible"/>
                                      </p:to>
                                    </p:set>
                                    <p:anim calcmode="lin" valueType="num">
                                      <p:cBhvr additive="base">
                                        <p:cTn id="307" dur="500" fill="hold"/>
                                        <p:tgtEl>
                                          <p:spTgt spid="599069"/>
                                        </p:tgtEl>
                                        <p:attrNameLst>
                                          <p:attrName>ppt_x</p:attrName>
                                        </p:attrNameLst>
                                      </p:cBhvr>
                                      <p:tavLst>
                                        <p:tav tm="0">
                                          <p:val>
                                            <p:strVal val="0-#ppt_w/2"/>
                                          </p:val>
                                        </p:tav>
                                        <p:tav tm="100000">
                                          <p:val>
                                            <p:strVal val="#ppt_x"/>
                                          </p:val>
                                        </p:tav>
                                      </p:tavLst>
                                    </p:anim>
                                    <p:anim calcmode="lin" valueType="num">
                                      <p:cBhvr additive="base">
                                        <p:cTn id="308" dur="500" fill="hold"/>
                                        <p:tgtEl>
                                          <p:spTgt spid="599069"/>
                                        </p:tgtEl>
                                        <p:attrNameLst>
                                          <p:attrName>ppt_y</p:attrName>
                                        </p:attrNameLst>
                                      </p:cBhvr>
                                      <p:tavLst>
                                        <p:tav tm="0">
                                          <p:val>
                                            <p:strVal val="1+#ppt_h/2"/>
                                          </p:val>
                                        </p:tav>
                                        <p:tav tm="100000">
                                          <p:val>
                                            <p:strVal val="#ppt_y"/>
                                          </p:val>
                                        </p:tav>
                                      </p:tavLst>
                                    </p:anim>
                                  </p:childTnLst>
                                </p:cTn>
                              </p:par>
                            </p:childTnLst>
                          </p:cTn>
                        </p:par>
                      </p:childTnLst>
                    </p:cTn>
                  </p:par>
                  <p:par>
                    <p:cTn id="309" fill="hold">
                      <p:stCondLst>
                        <p:cond delay="indefinite"/>
                      </p:stCondLst>
                      <p:childTnLst>
                        <p:par>
                          <p:cTn id="310" fill="hold">
                            <p:stCondLst>
                              <p:cond delay="0"/>
                            </p:stCondLst>
                            <p:childTnLst>
                              <p:par>
                                <p:cTn id="311" presetID="2" presetClass="entr" presetSubtype="12" fill="hold" grpId="0" nodeType="clickEffect">
                                  <p:stCondLst>
                                    <p:cond delay="0"/>
                                  </p:stCondLst>
                                  <p:childTnLst>
                                    <p:set>
                                      <p:cBhvr>
                                        <p:cTn id="312" dur="1" fill="hold">
                                          <p:stCondLst>
                                            <p:cond delay="0"/>
                                          </p:stCondLst>
                                        </p:cTn>
                                        <p:tgtEl>
                                          <p:spTgt spid="599070"/>
                                        </p:tgtEl>
                                        <p:attrNameLst>
                                          <p:attrName>style.visibility</p:attrName>
                                        </p:attrNameLst>
                                      </p:cBhvr>
                                      <p:to>
                                        <p:strVal val="visible"/>
                                      </p:to>
                                    </p:set>
                                    <p:anim calcmode="lin" valueType="num">
                                      <p:cBhvr additive="base">
                                        <p:cTn id="313" dur="500" fill="hold"/>
                                        <p:tgtEl>
                                          <p:spTgt spid="599070"/>
                                        </p:tgtEl>
                                        <p:attrNameLst>
                                          <p:attrName>ppt_x</p:attrName>
                                        </p:attrNameLst>
                                      </p:cBhvr>
                                      <p:tavLst>
                                        <p:tav tm="0">
                                          <p:val>
                                            <p:strVal val="0-#ppt_w/2"/>
                                          </p:val>
                                        </p:tav>
                                        <p:tav tm="100000">
                                          <p:val>
                                            <p:strVal val="#ppt_x"/>
                                          </p:val>
                                        </p:tav>
                                      </p:tavLst>
                                    </p:anim>
                                    <p:anim calcmode="lin" valueType="num">
                                      <p:cBhvr additive="base">
                                        <p:cTn id="314" dur="500" fill="hold"/>
                                        <p:tgtEl>
                                          <p:spTgt spid="599070"/>
                                        </p:tgtEl>
                                        <p:attrNameLst>
                                          <p:attrName>ppt_y</p:attrName>
                                        </p:attrNameLst>
                                      </p:cBhvr>
                                      <p:tavLst>
                                        <p:tav tm="0">
                                          <p:val>
                                            <p:strVal val="1+#ppt_h/2"/>
                                          </p:val>
                                        </p:tav>
                                        <p:tav tm="100000">
                                          <p:val>
                                            <p:strVal val="#ppt_y"/>
                                          </p:val>
                                        </p:tav>
                                      </p:tavLst>
                                    </p:anim>
                                  </p:childTnLst>
                                </p:cTn>
                              </p:par>
                            </p:childTnLst>
                          </p:cTn>
                        </p:par>
                      </p:childTnLst>
                    </p:cTn>
                  </p:par>
                  <p:par>
                    <p:cTn id="315" fill="hold">
                      <p:stCondLst>
                        <p:cond delay="indefinite"/>
                      </p:stCondLst>
                      <p:childTnLst>
                        <p:par>
                          <p:cTn id="316" fill="hold">
                            <p:stCondLst>
                              <p:cond delay="0"/>
                            </p:stCondLst>
                            <p:childTnLst>
                              <p:par>
                                <p:cTn id="317" presetID="2" presetClass="entr" presetSubtype="12" fill="hold" grpId="0" nodeType="clickEffect">
                                  <p:stCondLst>
                                    <p:cond delay="0"/>
                                  </p:stCondLst>
                                  <p:childTnLst>
                                    <p:set>
                                      <p:cBhvr>
                                        <p:cTn id="318" dur="1" fill="hold">
                                          <p:stCondLst>
                                            <p:cond delay="0"/>
                                          </p:stCondLst>
                                        </p:cTn>
                                        <p:tgtEl>
                                          <p:spTgt spid="599071"/>
                                        </p:tgtEl>
                                        <p:attrNameLst>
                                          <p:attrName>style.visibility</p:attrName>
                                        </p:attrNameLst>
                                      </p:cBhvr>
                                      <p:to>
                                        <p:strVal val="visible"/>
                                      </p:to>
                                    </p:set>
                                    <p:anim calcmode="lin" valueType="num">
                                      <p:cBhvr additive="base">
                                        <p:cTn id="319" dur="500" fill="hold"/>
                                        <p:tgtEl>
                                          <p:spTgt spid="599071"/>
                                        </p:tgtEl>
                                        <p:attrNameLst>
                                          <p:attrName>ppt_x</p:attrName>
                                        </p:attrNameLst>
                                      </p:cBhvr>
                                      <p:tavLst>
                                        <p:tav tm="0">
                                          <p:val>
                                            <p:strVal val="0-#ppt_w/2"/>
                                          </p:val>
                                        </p:tav>
                                        <p:tav tm="100000">
                                          <p:val>
                                            <p:strVal val="#ppt_x"/>
                                          </p:val>
                                        </p:tav>
                                      </p:tavLst>
                                    </p:anim>
                                    <p:anim calcmode="lin" valueType="num">
                                      <p:cBhvr additive="base">
                                        <p:cTn id="320" dur="500" fill="hold"/>
                                        <p:tgtEl>
                                          <p:spTgt spid="599071"/>
                                        </p:tgtEl>
                                        <p:attrNameLst>
                                          <p:attrName>ppt_y</p:attrName>
                                        </p:attrNameLst>
                                      </p:cBhvr>
                                      <p:tavLst>
                                        <p:tav tm="0">
                                          <p:val>
                                            <p:strVal val="1+#ppt_h/2"/>
                                          </p:val>
                                        </p:tav>
                                        <p:tav tm="100000">
                                          <p:val>
                                            <p:strVal val="#ppt_y"/>
                                          </p:val>
                                        </p:tav>
                                      </p:tavLst>
                                    </p:anim>
                                  </p:childTnLst>
                                </p:cTn>
                              </p:par>
                            </p:childTnLst>
                          </p:cTn>
                        </p:par>
                      </p:childTnLst>
                    </p:cTn>
                  </p:par>
                  <p:par>
                    <p:cTn id="321" fill="hold">
                      <p:stCondLst>
                        <p:cond delay="indefinite"/>
                      </p:stCondLst>
                      <p:childTnLst>
                        <p:par>
                          <p:cTn id="322" fill="hold">
                            <p:stCondLst>
                              <p:cond delay="0"/>
                            </p:stCondLst>
                            <p:childTnLst>
                              <p:par>
                                <p:cTn id="323" presetID="18" presetClass="entr" presetSubtype="6" fill="hold" grpId="0" nodeType="clickEffect">
                                  <p:stCondLst>
                                    <p:cond delay="0"/>
                                  </p:stCondLst>
                                  <p:childTnLst>
                                    <p:set>
                                      <p:cBhvr>
                                        <p:cTn id="324" dur="1" fill="hold">
                                          <p:stCondLst>
                                            <p:cond delay="0"/>
                                          </p:stCondLst>
                                        </p:cTn>
                                        <p:tgtEl>
                                          <p:spTgt spid="599105"/>
                                        </p:tgtEl>
                                        <p:attrNameLst>
                                          <p:attrName>style.visibility</p:attrName>
                                        </p:attrNameLst>
                                      </p:cBhvr>
                                      <p:to>
                                        <p:strVal val="visible"/>
                                      </p:to>
                                    </p:set>
                                    <p:animEffect transition="in" filter="strips(downRight)">
                                      <p:cBhvr>
                                        <p:cTn id="325" dur="500"/>
                                        <p:tgtEl>
                                          <p:spTgt spid="599105"/>
                                        </p:tgtEl>
                                      </p:cBhvr>
                                    </p:animEffect>
                                  </p:childTnLst>
                                </p:cTn>
                              </p:par>
                            </p:childTnLst>
                          </p:cTn>
                        </p:par>
                      </p:childTnLst>
                    </p:cTn>
                  </p:par>
                  <p:par>
                    <p:cTn id="326" fill="hold">
                      <p:stCondLst>
                        <p:cond delay="indefinite"/>
                      </p:stCondLst>
                      <p:childTnLst>
                        <p:par>
                          <p:cTn id="327" fill="hold">
                            <p:stCondLst>
                              <p:cond delay="0"/>
                            </p:stCondLst>
                            <p:childTnLst>
                              <p:par>
                                <p:cTn id="328" presetID="18" presetClass="entr" presetSubtype="12" fill="hold" grpId="0" nodeType="clickEffect">
                                  <p:stCondLst>
                                    <p:cond delay="0"/>
                                  </p:stCondLst>
                                  <p:childTnLst>
                                    <p:set>
                                      <p:cBhvr>
                                        <p:cTn id="329" dur="1" fill="hold">
                                          <p:stCondLst>
                                            <p:cond delay="0"/>
                                          </p:stCondLst>
                                        </p:cTn>
                                        <p:tgtEl>
                                          <p:spTgt spid="599103"/>
                                        </p:tgtEl>
                                        <p:attrNameLst>
                                          <p:attrName>style.visibility</p:attrName>
                                        </p:attrNameLst>
                                      </p:cBhvr>
                                      <p:to>
                                        <p:strVal val="visible"/>
                                      </p:to>
                                    </p:set>
                                    <p:animEffect transition="in" filter="strips(downLeft)">
                                      <p:cBhvr>
                                        <p:cTn id="330" dur="500"/>
                                        <p:tgtEl>
                                          <p:spTgt spid="599103"/>
                                        </p:tgtEl>
                                      </p:cBhvr>
                                    </p:animEffect>
                                  </p:childTnLst>
                                </p:cTn>
                              </p:par>
                            </p:childTnLst>
                          </p:cTn>
                        </p:par>
                      </p:childTnLst>
                    </p:cTn>
                  </p:par>
                  <p:par>
                    <p:cTn id="331" fill="hold">
                      <p:stCondLst>
                        <p:cond delay="indefinite"/>
                      </p:stCondLst>
                      <p:childTnLst>
                        <p:par>
                          <p:cTn id="332" fill="hold">
                            <p:stCondLst>
                              <p:cond delay="0"/>
                            </p:stCondLst>
                            <p:childTnLst>
                              <p:par>
                                <p:cTn id="333" presetID="18" presetClass="entr" presetSubtype="9" fill="hold" grpId="0" nodeType="clickEffect">
                                  <p:stCondLst>
                                    <p:cond delay="0"/>
                                  </p:stCondLst>
                                  <p:childTnLst>
                                    <p:set>
                                      <p:cBhvr>
                                        <p:cTn id="334" dur="1" fill="hold">
                                          <p:stCondLst>
                                            <p:cond delay="0"/>
                                          </p:stCondLst>
                                        </p:cTn>
                                        <p:tgtEl>
                                          <p:spTgt spid="599104"/>
                                        </p:tgtEl>
                                        <p:attrNameLst>
                                          <p:attrName>style.visibility</p:attrName>
                                        </p:attrNameLst>
                                      </p:cBhvr>
                                      <p:to>
                                        <p:strVal val="visible"/>
                                      </p:to>
                                    </p:set>
                                    <p:animEffect transition="in" filter="strips(upLeft)">
                                      <p:cBhvr>
                                        <p:cTn id="335" dur="500"/>
                                        <p:tgtEl>
                                          <p:spTgt spid="599104"/>
                                        </p:tgtEl>
                                      </p:cBhvr>
                                    </p:animEffect>
                                  </p:childTnLst>
                                </p:cTn>
                              </p:par>
                            </p:childTnLst>
                          </p:cTn>
                        </p:par>
                      </p:childTnLst>
                    </p:cTn>
                  </p:par>
                  <p:par>
                    <p:cTn id="336" fill="hold">
                      <p:stCondLst>
                        <p:cond delay="indefinite"/>
                      </p:stCondLst>
                      <p:childTnLst>
                        <p:par>
                          <p:cTn id="337" fill="hold">
                            <p:stCondLst>
                              <p:cond delay="0"/>
                            </p:stCondLst>
                            <p:childTnLst>
                              <p:par>
                                <p:cTn id="338" presetID="7" presetClass="entr" presetSubtype="2" fill="hold" nodeType="clickEffect">
                                  <p:stCondLst>
                                    <p:cond delay="0"/>
                                  </p:stCondLst>
                                  <p:childTnLst>
                                    <p:set>
                                      <p:cBhvr>
                                        <p:cTn id="339" dur="1" fill="hold">
                                          <p:stCondLst>
                                            <p:cond delay="0"/>
                                          </p:stCondLst>
                                        </p:cTn>
                                        <p:tgtEl>
                                          <p:spTgt spid="5"/>
                                        </p:tgtEl>
                                        <p:attrNameLst>
                                          <p:attrName>style.visibility</p:attrName>
                                        </p:attrNameLst>
                                      </p:cBhvr>
                                      <p:to>
                                        <p:strVal val="visible"/>
                                      </p:to>
                                    </p:set>
                                    <p:anim calcmode="lin" valueType="num">
                                      <p:cBhvr additive="base">
                                        <p:cTn id="340" dur="5000" fill="hold"/>
                                        <p:tgtEl>
                                          <p:spTgt spid="5"/>
                                        </p:tgtEl>
                                        <p:attrNameLst>
                                          <p:attrName>ppt_x</p:attrName>
                                        </p:attrNameLst>
                                      </p:cBhvr>
                                      <p:tavLst>
                                        <p:tav tm="0">
                                          <p:val>
                                            <p:strVal val="1+#ppt_w/2"/>
                                          </p:val>
                                        </p:tav>
                                        <p:tav tm="100000">
                                          <p:val>
                                            <p:strVal val="#ppt_x"/>
                                          </p:val>
                                        </p:tav>
                                      </p:tavLst>
                                    </p:anim>
                                    <p:anim calcmode="lin" valueType="num">
                                      <p:cBhvr additive="base">
                                        <p:cTn id="341" dur="5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9042" grpId="0" animBg="1"/>
      <p:bldP spid="599043" grpId="0" animBg="1"/>
      <p:bldP spid="599044" grpId="0" animBg="1"/>
      <p:bldP spid="599045" grpId="0" animBg="1"/>
      <p:bldP spid="599046" grpId="0" animBg="1"/>
      <p:bldP spid="599047" grpId="0" animBg="1"/>
      <p:bldP spid="599048" grpId="0" animBg="1"/>
      <p:bldP spid="599049" grpId="0" animBg="1"/>
      <p:bldP spid="599050" grpId="0" animBg="1"/>
      <p:bldP spid="599051" grpId="0" animBg="1"/>
      <p:bldP spid="599052" grpId="0" animBg="1"/>
      <p:bldP spid="599053" grpId="0" animBg="1"/>
      <p:bldP spid="599054" grpId="0" animBg="1"/>
      <p:bldP spid="599055" grpId="0" animBg="1"/>
      <p:bldP spid="599056" grpId="0" animBg="1"/>
      <p:bldP spid="599057" grpId="0" animBg="1"/>
      <p:bldP spid="599058" grpId="0" animBg="1"/>
      <p:bldP spid="599059" grpId="0" animBg="1"/>
      <p:bldP spid="599060" grpId="0" animBg="1"/>
      <p:bldP spid="599061" grpId="0" animBg="1"/>
      <p:bldP spid="599062" grpId="0" animBg="1"/>
      <p:bldP spid="599063" grpId="0" animBg="1"/>
      <p:bldP spid="599064" grpId="0" animBg="1"/>
      <p:bldP spid="599065" grpId="0" animBg="1"/>
      <p:bldP spid="599066" grpId="0" animBg="1"/>
      <p:bldP spid="599067" grpId="0" animBg="1"/>
      <p:bldP spid="599068" grpId="0" animBg="1"/>
      <p:bldP spid="599069" grpId="0" animBg="1"/>
      <p:bldP spid="599070" grpId="0" animBg="1"/>
      <p:bldP spid="599071" grpId="0" animBg="1"/>
      <p:bldP spid="599072" grpId="0" animBg="1"/>
      <p:bldP spid="599073" grpId="0" animBg="1"/>
      <p:bldP spid="599074" grpId="0" animBg="1"/>
      <p:bldP spid="599075" grpId="0" animBg="1"/>
      <p:bldP spid="599076" grpId="0" animBg="1"/>
      <p:bldP spid="599077" grpId="0" animBg="1"/>
      <p:bldP spid="599078" grpId="0" animBg="1"/>
      <p:bldP spid="599079" grpId="0" animBg="1"/>
      <p:bldP spid="599080" grpId="0" autoUpdateAnimBg="0"/>
      <p:bldP spid="599081" grpId="0" autoUpdateAnimBg="0"/>
      <p:bldP spid="599082" grpId="0" autoUpdateAnimBg="0"/>
      <p:bldP spid="599083" grpId="0" autoUpdateAnimBg="0"/>
      <p:bldP spid="599084" grpId="0" autoUpdateAnimBg="0"/>
      <p:bldP spid="599085" grpId="0" autoUpdateAnimBg="0"/>
      <p:bldP spid="599086" grpId="0" autoUpdateAnimBg="0"/>
      <p:bldP spid="599087" grpId="0" autoUpdateAnimBg="0"/>
      <p:bldP spid="599088" grpId="0" autoUpdateAnimBg="0"/>
      <p:bldP spid="599089" grpId="0" autoUpdateAnimBg="0"/>
      <p:bldP spid="599090" grpId="0" autoUpdateAnimBg="0"/>
      <p:bldP spid="599101" grpId="0" autoUpdateAnimBg="0"/>
      <p:bldP spid="599102" grpId="0" animBg="1"/>
      <p:bldP spid="599103" grpId="0" animBg="1"/>
      <p:bldP spid="599104" grpId="0" animBg="1"/>
      <p:bldP spid="59910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1371600"/>
            <a:ext cx="5791200" cy="2462213"/>
          </a:xfrm>
          <a:prstGeom prst="rect">
            <a:avLst/>
          </a:prstGeom>
          <a:solidFill>
            <a:srgbClr val="FFEFBD"/>
          </a:solidFill>
        </p:spPr>
        <p:txBody>
          <a:bodyPr wrap="square" rtlCol="0">
            <a:spAutoFit/>
          </a:bodyPr>
          <a:lstStyle/>
          <a:p>
            <a:pPr marL="342900" indent="-342900" algn="just">
              <a:buFont typeface="+mj-lt"/>
              <a:buAutoNum type="arabicPeriod"/>
            </a:pPr>
            <a:r>
              <a:rPr lang="en-US" sz="2200" b="0" dirty="0">
                <a:solidFill>
                  <a:srgbClr val="000000"/>
                </a:solidFill>
                <a:latin typeface="Calibri" pitchFamily="34" charset="0"/>
                <a:cs typeface="Calibri" pitchFamily="34" charset="0"/>
              </a:rPr>
              <a:t>First obtain the foci F and F</a:t>
            </a:r>
            <a:r>
              <a:rPr lang="en-US" sz="2200" b="0" dirty="0">
                <a:solidFill>
                  <a:srgbClr val="000000"/>
                </a:solidFill>
                <a:latin typeface="Calibri" pitchFamily="34" charset="0"/>
                <a:cs typeface="Calibri" pitchFamily="34" charset="0"/>
                <a:sym typeface="Symbol"/>
              </a:rPr>
              <a:t></a:t>
            </a:r>
            <a:r>
              <a:rPr lang="en-US" sz="2200" b="0" dirty="0">
                <a:solidFill>
                  <a:srgbClr val="000000"/>
                </a:solidFill>
                <a:latin typeface="Calibri" pitchFamily="34" charset="0"/>
                <a:cs typeface="Calibri" pitchFamily="34" charset="0"/>
              </a:rPr>
              <a:t> by cutting the arcs on major axis with C as a centre and radius =OA</a:t>
            </a:r>
          </a:p>
          <a:p>
            <a:pPr marL="342900" indent="-342900" algn="just">
              <a:buFont typeface="+mj-lt"/>
              <a:buAutoNum type="arabicPeriod"/>
            </a:pPr>
            <a:r>
              <a:rPr lang="en-US" sz="2200" b="0" dirty="0">
                <a:solidFill>
                  <a:srgbClr val="000000"/>
                </a:solidFill>
                <a:latin typeface="Calibri" pitchFamily="34" charset="0"/>
                <a:cs typeface="Calibri" pitchFamily="34" charset="0"/>
              </a:rPr>
              <a:t>Obtain NN, the bisector of </a:t>
            </a:r>
            <a:r>
              <a:rPr lang="en-US" sz="2200" b="0" dirty="0">
                <a:solidFill>
                  <a:srgbClr val="000000"/>
                </a:solidFill>
                <a:latin typeface="Calibri" pitchFamily="34" charset="0"/>
                <a:cs typeface="Calibri" pitchFamily="34" charset="0"/>
                <a:sym typeface="Symbol"/>
              </a:rPr>
              <a:t>FPF. N-N is the required normal</a:t>
            </a:r>
          </a:p>
          <a:p>
            <a:pPr marL="342900" indent="-342900" algn="just">
              <a:buFont typeface="+mj-lt"/>
              <a:buAutoNum type="arabicPeriod"/>
            </a:pPr>
            <a:r>
              <a:rPr lang="en-US" sz="2200" b="0" dirty="0">
                <a:solidFill>
                  <a:srgbClr val="000000"/>
                </a:solidFill>
                <a:latin typeface="Calibri" pitchFamily="34" charset="0"/>
                <a:cs typeface="Calibri" pitchFamily="34" charset="0"/>
                <a:sym typeface="Symbol"/>
              </a:rPr>
              <a:t>Draw TT perpendicular to N-N at P. T-T is the required tangent</a:t>
            </a:r>
          </a:p>
        </p:txBody>
      </p:sp>
      <p:sp>
        <p:nvSpPr>
          <p:cNvPr id="6" name="Text Box 25"/>
          <p:cNvSpPr txBox="1">
            <a:spLocks noChangeArrowheads="1"/>
          </p:cNvSpPr>
          <p:nvPr/>
        </p:nvSpPr>
        <p:spPr bwMode="auto">
          <a:xfrm>
            <a:off x="0" y="0"/>
            <a:ext cx="8849026"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Draw Tangent &amp; Normal to Ellipse at any point on it</a:t>
            </a:r>
            <a:endParaRPr lang="en-US" sz="3000" b="0" u="sng" dirty="0">
              <a:solidFill>
                <a:srgbClr val="000000"/>
              </a:solidFill>
              <a:latin typeface="Arial" charset="0"/>
            </a:endParaRPr>
          </a:p>
        </p:txBody>
      </p:sp>
      <p:sp>
        <p:nvSpPr>
          <p:cNvPr id="7" name="Rectangle 6"/>
          <p:cNvSpPr/>
          <p:nvPr/>
        </p:nvSpPr>
        <p:spPr>
          <a:xfrm>
            <a:off x="152400" y="533400"/>
            <a:ext cx="5791200" cy="830997"/>
          </a:xfrm>
          <a:prstGeom prst="rect">
            <a:avLst/>
          </a:prstGeom>
          <a:solidFill>
            <a:srgbClr val="CDF2FF"/>
          </a:solidFill>
        </p:spPr>
        <p:txBody>
          <a:bodyPr wrap="square">
            <a:spAutoFit/>
          </a:bodyPr>
          <a:lstStyle/>
          <a:p>
            <a:pPr algn="just"/>
            <a:r>
              <a:rPr lang="en-US" sz="2200" b="0" u="sng" dirty="0">
                <a:solidFill>
                  <a:srgbClr val="000000"/>
                </a:solidFill>
                <a:latin typeface="Calibri" pitchFamily="34" charset="0"/>
                <a:cs typeface="Calibri" pitchFamily="34" charset="0"/>
              </a:rPr>
              <a:t>Bisector Method </a:t>
            </a:r>
            <a:r>
              <a:rPr lang="en-US" sz="2400" b="0" dirty="0">
                <a:solidFill>
                  <a:srgbClr val="000000"/>
                </a:solidFill>
                <a:latin typeface="Calibri" pitchFamily="34" charset="0"/>
                <a:cs typeface="Calibri" pitchFamily="34" charset="0"/>
              </a:rPr>
              <a:t>when Focus and </a:t>
            </a:r>
            <a:r>
              <a:rPr lang="en-US" sz="2400" b="0" dirty="0" err="1">
                <a:solidFill>
                  <a:srgbClr val="000000"/>
                </a:solidFill>
                <a:latin typeface="Calibri" pitchFamily="34" charset="0"/>
                <a:cs typeface="Calibri" pitchFamily="34" charset="0"/>
              </a:rPr>
              <a:t>Directrix</a:t>
            </a:r>
            <a:r>
              <a:rPr lang="en-US" sz="2400" b="0" dirty="0">
                <a:solidFill>
                  <a:srgbClr val="000000"/>
                </a:solidFill>
                <a:latin typeface="Calibri" pitchFamily="34" charset="0"/>
                <a:cs typeface="Calibri" pitchFamily="34" charset="0"/>
              </a:rPr>
              <a:t> are not known</a:t>
            </a:r>
            <a:endParaRPr lang="en-US" sz="2200" b="0" u="sng" dirty="0">
              <a:solidFill>
                <a:srgbClr val="000000"/>
              </a:solidFill>
              <a:latin typeface="Calibri" pitchFamily="34" charset="0"/>
              <a:cs typeface="Calibri" pitchFamily="34" charset="0"/>
            </a:endParaRPr>
          </a:p>
        </p:txBody>
      </p:sp>
      <p:pic>
        <p:nvPicPr>
          <p:cNvPr id="2" name="Picture 8"/>
          <p:cNvPicPr>
            <a:picLocks noChangeAspect="1" noChangeArrowheads="1"/>
          </p:cNvPicPr>
          <p:nvPr/>
        </p:nvPicPr>
        <p:blipFill>
          <a:blip r:embed="rId2" cstate="print"/>
          <a:srcRect b="7353"/>
          <a:stretch>
            <a:fillRect/>
          </a:stretch>
        </p:blipFill>
        <p:spPr bwMode="auto">
          <a:xfrm>
            <a:off x="5968597" y="457200"/>
            <a:ext cx="3175403" cy="3352800"/>
          </a:xfrm>
          <a:prstGeom prst="rect">
            <a:avLst/>
          </a:prstGeom>
          <a:noFill/>
          <a:ln w="9525">
            <a:noFill/>
            <a:miter lim="800000"/>
            <a:headEnd/>
            <a:tailEnd/>
          </a:ln>
          <a:effectLst/>
        </p:spPr>
      </p:pic>
      <p:pic>
        <p:nvPicPr>
          <p:cNvPr id="11" name="Picture 2"/>
          <p:cNvPicPr>
            <a:picLocks noChangeAspect="1" noChangeArrowheads="1"/>
          </p:cNvPicPr>
          <p:nvPr/>
        </p:nvPicPr>
        <p:blipFill>
          <a:blip r:embed="rId3" cstate="print"/>
          <a:srcRect/>
          <a:stretch>
            <a:fillRect/>
          </a:stretch>
        </p:blipFill>
        <p:spPr bwMode="auto">
          <a:xfrm>
            <a:off x="5858456" y="3505200"/>
            <a:ext cx="3285543" cy="3352800"/>
          </a:xfrm>
          <a:prstGeom prst="rect">
            <a:avLst/>
          </a:prstGeom>
          <a:noFill/>
          <a:ln w="9525">
            <a:noFill/>
            <a:miter lim="800000"/>
            <a:headEnd/>
            <a:tailEnd/>
          </a:ln>
          <a:effectLst/>
        </p:spPr>
      </p:pic>
      <p:sp>
        <p:nvSpPr>
          <p:cNvPr id="12" name="Rectangle 11"/>
          <p:cNvSpPr/>
          <p:nvPr/>
        </p:nvSpPr>
        <p:spPr>
          <a:xfrm>
            <a:off x="152400" y="4419600"/>
            <a:ext cx="5791200" cy="2123658"/>
          </a:xfrm>
          <a:prstGeom prst="rect">
            <a:avLst/>
          </a:prstGeom>
          <a:solidFill>
            <a:srgbClr val="FFEAA7"/>
          </a:solidFill>
        </p:spPr>
        <p:txBody>
          <a:bodyPr wrap="square">
            <a:spAutoFit/>
          </a:bodyPr>
          <a:lstStyle/>
          <a:p>
            <a:pPr marL="342900" indent="-342900" algn="just">
              <a:buFont typeface="+mj-lt"/>
              <a:buAutoNum type="arabicPeriod"/>
            </a:pPr>
            <a:r>
              <a:rPr lang="en-US" sz="2200" b="0" dirty="0">
                <a:solidFill>
                  <a:srgbClr val="000000"/>
                </a:solidFill>
                <a:latin typeface="Calibri" pitchFamily="34" charset="0"/>
                <a:cs typeface="Calibri" pitchFamily="34" charset="0"/>
              </a:rPr>
              <a:t>Mark the given point P and join PF</a:t>
            </a:r>
            <a:r>
              <a:rPr lang="en-US" sz="2200" b="0" baseline="-25000" dirty="0">
                <a:solidFill>
                  <a:srgbClr val="000000"/>
                </a:solidFill>
                <a:latin typeface="Calibri" pitchFamily="34" charset="0"/>
                <a:cs typeface="Calibri" pitchFamily="34" charset="0"/>
              </a:rPr>
              <a:t>1</a:t>
            </a:r>
            <a:r>
              <a:rPr lang="en-US" sz="2200" b="0" dirty="0">
                <a:solidFill>
                  <a:srgbClr val="000000"/>
                </a:solidFill>
                <a:latin typeface="Calibri" pitchFamily="34" charset="0"/>
                <a:cs typeface="Calibri" pitchFamily="34" charset="0"/>
              </a:rPr>
              <a:t> . </a:t>
            </a:r>
          </a:p>
          <a:p>
            <a:pPr marL="342900" indent="-342900" algn="just">
              <a:buFont typeface="+mj-lt"/>
              <a:buAutoNum type="arabicPeriod"/>
            </a:pPr>
            <a:r>
              <a:rPr lang="en-US" sz="2200" b="0" dirty="0">
                <a:solidFill>
                  <a:srgbClr val="000000"/>
                </a:solidFill>
                <a:latin typeface="Calibri" pitchFamily="34" charset="0"/>
                <a:cs typeface="Calibri" pitchFamily="34" charset="0"/>
              </a:rPr>
              <a:t>At F</a:t>
            </a:r>
            <a:r>
              <a:rPr lang="en-US" sz="2200" b="0" baseline="-25000" dirty="0">
                <a:solidFill>
                  <a:srgbClr val="000000"/>
                </a:solidFill>
                <a:latin typeface="Calibri" pitchFamily="34" charset="0"/>
                <a:cs typeface="Calibri" pitchFamily="34" charset="0"/>
              </a:rPr>
              <a:t>1</a:t>
            </a:r>
            <a:r>
              <a:rPr lang="en-US" sz="2200" b="0" dirty="0">
                <a:solidFill>
                  <a:srgbClr val="000000"/>
                </a:solidFill>
                <a:latin typeface="Calibri" pitchFamily="34" charset="0"/>
                <a:cs typeface="Calibri" pitchFamily="34" charset="0"/>
              </a:rPr>
              <a:t> draw a line perpendicular to PF</a:t>
            </a:r>
            <a:r>
              <a:rPr lang="en-US" sz="2200" b="0" baseline="-25000" dirty="0">
                <a:solidFill>
                  <a:srgbClr val="000000"/>
                </a:solidFill>
                <a:latin typeface="Calibri" pitchFamily="34" charset="0"/>
                <a:cs typeface="Calibri" pitchFamily="34" charset="0"/>
              </a:rPr>
              <a:t>1 </a:t>
            </a:r>
            <a:r>
              <a:rPr lang="en-US" sz="2200" b="0" dirty="0">
                <a:solidFill>
                  <a:srgbClr val="000000"/>
                </a:solidFill>
                <a:latin typeface="Calibri" pitchFamily="34" charset="0"/>
                <a:cs typeface="Calibri" pitchFamily="34" charset="0"/>
              </a:rPr>
              <a:t>to cut DD at Q. </a:t>
            </a:r>
          </a:p>
          <a:p>
            <a:pPr marL="342900" indent="-342900" algn="just">
              <a:buFont typeface="+mj-lt"/>
              <a:buAutoNum type="arabicPeriod"/>
            </a:pPr>
            <a:r>
              <a:rPr lang="en-US" sz="2200" b="0" dirty="0">
                <a:solidFill>
                  <a:srgbClr val="000000"/>
                </a:solidFill>
                <a:latin typeface="Calibri" pitchFamily="34" charset="0"/>
                <a:cs typeface="Calibri" pitchFamily="34" charset="0"/>
              </a:rPr>
              <a:t>Join QP and extend it. QP is the tangent at P</a:t>
            </a:r>
          </a:p>
          <a:p>
            <a:pPr marL="342900" indent="-342900" algn="just">
              <a:buFont typeface="+mj-lt"/>
              <a:buAutoNum type="arabicPeriod"/>
            </a:pPr>
            <a:r>
              <a:rPr lang="en-US" sz="2200" b="0" dirty="0">
                <a:solidFill>
                  <a:srgbClr val="000000"/>
                </a:solidFill>
                <a:latin typeface="Calibri" pitchFamily="34" charset="0"/>
                <a:cs typeface="Calibri" pitchFamily="34" charset="0"/>
              </a:rPr>
              <a:t>Through P, draw a line NM perpendicular to QP. NM is the normal at P</a:t>
            </a:r>
          </a:p>
        </p:txBody>
      </p:sp>
      <p:sp>
        <p:nvSpPr>
          <p:cNvPr id="13" name="Rectangle 12"/>
          <p:cNvSpPr/>
          <p:nvPr/>
        </p:nvSpPr>
        <p:spPr>
          <a:xfrm>
            <a:off x="152400" y="3886200"/>
            <a:ext cx="5791200" cy="461665"/>
          </a:xfrm>
          <a:prstGeom prst="rect">
            <a:avLst/>
          </a:prstGeom>
          <a:solidFill>
            <a:srgbClr val="CDF2FF"/>
          </a:solidFill>
        </p:spPr>
        <p:txBody>
          <a:bodyPr wrap="square">
            <a:spAutoFit/>
          </a:bodyPr>
          <a:lstStyle/>
          <a:p>
            <a:pPr algn="just"/>
            <a:r>
              <a:rPr lang="en-US" sz="2400" b="0" dirty="0">
                <a:solidFill>
                  <a:srgbClr val="000000"/>
                </a:solidFill>
                <a:latin typeface="Calibri" pitchFamily="34" charset="0"/>
                <a:cs typeface="Calibri" pitchFamily="34" charset="0"/>
              </a:rPr>
              <a:t>When Focus and </a:t>
            </a:r>
            <a:r>
              <a:rPr lang="en-US" sz="2400" b="0" dirty="0" err="1">
                <a:solidFill>
                  <a:srgbClr val="000000"/>
                </a:solidFill>
                <a:latin typeface="Calibri" pitchFamily="34" charset="0"/>
                <a:cs typeface="Calibri" pitchFamily="34" charset="0"/>
              </a:rPr>
              <a:t>Directrix</a:t>
            </a:r>
            <a:r>
              <a:rPr lang="en-US" sz="2400" b="0" dirty="0">
                <a:solidFill>
                  <a:srgbClr val="000000"/>
                </a:solidFill>
                <a:latin typeface="Calibri" pitchFamily="34" charset="0"/>
                <a:cs typeface="Calibri" pitchFamily="34" charset="0"/>
              </a:rPr>
              <a:t> are known</a:t>
            </a:r>
            <a:endParaRPr lang="en-US" sz="2200" b="0" u="sng"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429380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533400" y="304800"/>
            <a:ext cx="8382000" cy="553998"/>
          </a:xfrm>
          <a:prstGeom prst="rect">
            <a:avLst/>
          </a:prstGeom>
          <a:noFill/>
          <a:ln w="9525">
            <a:noFill/>
            <a:miter lim="800000"/>
            <a:headEnd/>
            <a:tailEnd/>
          </a:ln>
          <a:effectLst/>
        </p:spPr>
        <p:txBody>
          <a:bodyPr wrap="square">
            <a:spAutoFit/>
          </a:bodyPr>
          <a:lstStyle/>
          <a:p>
            <a:pPr eaLnBrk="1" hangingPunct="1"/>
            <a:r>
              <a:rPr lang="en-US" sz="3000" b="0" u="sng" dirty="0">
                <a:solidFill>
                  <a:srgbClr val="00B050"/>
                </a:solidFill>
                <a:latin typeface="Arial" charset="0"/>
              </a:rPr>
              <a:t>Tangent &amp; Normal from a point outside ellipse</a:t>
            </a:r>
            <a:endParaRPr lang="en-US" sz="3000" b="0" u="sng" dirty="0">
              <a:solidFill>
                <a:srgbClr val="000000"/>
              </a:solidFill>
              <a:latin typeface="Arial" charset="0"/>
            </a:endParaRPr>
          </a:p>
        </p:txBody>
      </p:sp>
      <p:pic>
        <p:nvPicPr>
          <p:cNvPr id="3" name="Picture 2"/>
          <p:cNvPicPr>
            <a:picLocks noChangeAspect="1" noChangeArrowheads="1"/>
          </p:cNvPicPr>
          <p:nvPr/>
        </p:nvPicPr>
        <p:blipFill>
          <a:blip r:embed="rId2"/>
          <a:srcRect/>
          <a:stretch>
            <a:fillRect/>
          </a:stretch>
        </p:blipFill>
        <p:spPr bwMode="auto">
          <a:xfrm>
            <a:off x="5486400" y="2083905"/>
            <a:ext cx="3352799" cy="2411895"/>
          </a:xfrm>
          <a:prstGeom prst="rect">
            <a:avLst/>
          </a:prstGeom>
          <a:noFill/>
          <a:ln w="9525">
            <a:noFill/>
            <a:miter lim="800000"/>
            <a:headEnd/>
            <a:tailEnd/>
          </a:ln>
          <a:effectLst/>
        </p:spPr>
      </p:pic>
      <p:sp>
        <p:nvSpPr>
          <p:cNvPr id="4" name="TextBox 3"/>
          <p:cNvSpPr txBox="1"/>
          <p:nvPr/>
        </p:nvSpPr>
        <p:spPr>
          <a:xfrm>
            <a:off x="533400" y="1524000"/>
            <a:ext cx="4800600" cy="3477875"/>
          </a:xfrm>
          <a:prstGeom prst="rect">
            <a:avLst/>
          </a:prstGeom>
          <a:solidFill>
            <a:schemeClr val="accent6">
              <a:lumMod val="40000"/>
              <a:lumOff val="60000"/>
            </a:schemeClr>
          </a:solidFill>
        </p:spPr>
        <p:txBody>
          <a:bodyPr wrap="square" rtlCol="0">
            <a:spAutoFit/>
          </a:bodyPr>
          <a:lstStyle/>
          <a:p>
            <a:pPr marL="342900" indent="-342900" algn="just">
              <a:buFont typeface="+mj-lt"/>
              <a:buAutoNum type="arabicPeriod"/>
            </a:pPr>
            <a:r>
              <a:rPr lang="en-US" sz="2200" b="0" dirty="0">
                <a:solidFill>
                  <a:srgbClr val="000000"/>
                </a:solidFill>
                <a:latin typeface="Calibri" pitchFamily="34" charset="0"/>
                <a:cs typeface="Calibri" pitchFamily="34" charset="0"/>
              </a:rPr>
              <a:t>With Q as center and radius = QF, draw arc</a:t>
            </a:r>
          </a:p>
          <a:p>
            <a:pPr marL="342900" indent="-342900" algn="just">
              <a:buFont typeface="+mj-lt"/>
              <a:buAutoNum type="arabicPeriod"/>
            </a:pPr>
            <a:r>
              <a:rPr lang="en-US" sz="2200" b="0" dirty="0">
                <a:solidFill>
                  <a:srgbClr val="000000"/>
                </a:solidFill>
                <a:latin typeface="Calibri" pitchFamily="34" charset="0"/>
                <a:cs typeface="Calibri" pitchFamily="34" charset="0"/>
                <a:sym typeface="Symbol"/>
              </a:rPr>
              <a:t>With F’ as center and radius = major axis draw arc to cut previous at R &amp; S</a:t>
            </a:r>
          </a:p>
          <a:p>
            <a:pPr marL="342900" indent="-342900" algn="just">
              <a:buFont typeface="+mj-lt"/>
              <a:buAutoNum type="arabicPeriod"/>
            </a:pPr>
            <a:r>
              <a:rPr lang="en-US" sz="2200" b="0" dirty="0">
                <a:solidFill>
                  <a:srgbClr val="000000"/>
                </a:solidFill>
                <a:latin typeface="Calibri" pitchFamily="34" charset="0"/>
                <a:cs typeface="Calibri" pitchFamily="34" charset="0"/>
                <a:sym typeface="Symbol"/>
              </a:rPr>
              <a:t>Join RF’ &amp; SF’, cutting ellipse at T &amp; T’ resp.</a:t>
            </a:r>
          </a:p>
          <a:p>
            <a:pPr marL="342900" indent="-342900" algn="just">
              <a:buFont typeface="+mj-lt"/>
              <a:buAutoNum type="arabicPeriod"/>
            </a:pPr>
            <a:r>
              <a:rPr lang="en-US" sz="2200" b="0" dirty="0">
                <a:solidFill>
                  <a:srgbClr val="000000"/>
                </a:solidFill>
                <a:latin typeface="Calibri" pitchFamily="34" charset="0"/>
                <a:cs typeface="Calibri" pitchFamily="34" charset="0"/>
                <a:sym typeface="Symbol"/>
              </a:rPr>
              <a:t>Join QT &amp; QT’ to represent the required tangent. Draw N-N &amp; N’-N’, perpendicular to QT &amp; QT’ at T &amp; T’ resp. for </a:t>
            </a:r>
            <a:r>
              <a:rPr lang="en-US" sz="2200" b="0" dirty="0" err="1">
                <a:solidFill>
                  <a:srgbClr val="000000"/>
                </a:solidFill>
                <a:latin typeface="Calibri" pitchFamily="34" charset="0"/>
                <a:cs typeface="Calibri" pitchFamily="34" charset="0"/>
                <a:sym typeface="Symbol"/>
              </a:rPr>
              <a:t>normals</a:t>
            </a:r>
            <a:r>
              <a:rPr lang="en-US" sz="2200" b="0" dirty="0">
                <a:solidFill>
                  <a:srgbClr val="000000"/>
                </a:solidFill>
                <a:latin typeface="Calibri" pitchFamily="34" charset="0"/>
                <a:cs typeface="Calibri" pitchFamily="34" charset="0"/>
                <a:sym typeface="Symbol"/>
              </a:rPr>
              <a:t>.</a:t>
            </a:r>
          </a:p>
        </p:txBody>
      </p:sp>
    </p:spTree>
    <p:extLst>
      <p:ext uri="{BB962C8B-B14F-4D97-AF65-F5344CB8AC3E}">
        <p14:creationId xmlns:p14="http://schemas.microsoft.com/office/powerpoint/2010/main" val="68889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1720343"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Parabola</a:t>
            </a:r>
          </a:p>
        </p:txBody>
      </p:sp>
      <p:sp>
        <p:nvSpPr>
          <p:cNvPr id="3" name="Text Box 6"/>
          <p:cNvSpPr txBox="1">
            <a:spLocks noChangeArrowheads="1"/>
          </p:cNvSpPr>
          <p:nvPr/>
        </p:nvSpPr>
        <p:spPr bwMode="auto">
          <a:xfrm>
            <a:off x="152400" y="533400"/>
            <a:ext cx="8839200" cy="892552"/>
          </a:xfrm>
          <a:prstGeom prst="rect">
            <a:avLst/>
          </a:prstGeom>
          <a:solidFill>
            <a:schemeClr val="accent5">
              <a:lumMod val="40000"/>
              <a:lumOff val="60000"/>
            </a:schemeClr>
          </a:solidFill>
          <a:ln w="9525">
            <a:noFill/>
            <a:miter lim="800000"/>
            <a:headEnd/>
            <a:tailEnd/>
          </a:ln>
          <a:effectLst/>
        </p:spPr>
        <p:txBody>
          <a:bodyPr wrap="square" numCol="1">
            <a:spAutoFit/>
          </a:bodyPr>
          <a:lstStyle/>
          <a:p>
            <a:pPr eaLnBrk="1" hangingPunct="1">
              <a:spcBef>
                <a:spcPct val="20000"/>
              </a:spcBef>
              <a:defRPr/>
            </a:pPr>
            <a:r>
              <a:rPr lang="en-US" sz="2600" b="0" kern="0" dirty="0">
                <a:solidFill>
                  <a:srgbClr val="000000"/>
                </a:solidFill>
                <a:latin typeface="Calibri" pitchFamily="34" charset="0"/>
                <a:cs typeface="Calibri" pitchFamily="34" charset="0"/>
              </a:rPr>
              <a:t>A parabola is a conic whose eccentricity is equal to 1. It is an open-end curve with a focus, a </a:t>
            </a:r>
            <a:r>
              <a:rPr lang="en-US" sz="2600" b="0" kern="0" dirty="0" err="1">
                <a:solidFill>
                  <a:srgbClr val="000000"/>
                </a:solidFill>
                <a:latin typeface="Calibri" pitchFamily="34" charset="0"/>
                <a:cs typeface="Calibri" pitchFamily="34" charset="0"/>
              </a:rPr>
              <a:t>directrix</a:t>
            </a:r>
            <a:r>
              <a:rPr lang="en-US" sz="2600" b="0" kern="0" dirty="0">
                <a:solidFill>
                  <a:srgbClr val="000000"/>
                </a:solidFill>
                <a:latin typeface="Calibri" pitchFamily="34" charset="0"/>
                <a:cs typeface="Calibri" pitchFamily="34" charset="0"/>
              </a:rPr>
              <a:t> and an axis.</a:t>
            </a:r>
          </a:p>
        </p:txBody>
      </p:sp>
      <p:sp>
        <p:nvSpPr>
          <p:cNvPr id="17" name="Text Box 25"/>
          <p:cNvSpPr txBox="1">
            <a:spLocks noChangeArrowheads="1"/>
          </p:cNvSpPr>
          <p:nvPr/>
        </p:nvSpPr>
        <p:spPr bwMode="auto">
          <a:xfrm>
            <a:off x="152400" y="1447800"/>
            <a:ext cx="2552943"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Terminologies</a:t>
            </a:r>
          </a:p>
        </p:txBody>
      </p:sp>
      <p:pic>
        <p:nvPicPr>
          <p:cNvPr id="8" name="Picture 2" descr="C:\Documents and Settings\Dr_Sarmah\Desktop\Scan.jpg"/>
          <p:cNvPicPr>
            <a:picLocks noChangeAspect="1" noChangeArrowheads="1"/>
          </p:cNvPicPr>
          <p:nvPr/>
        </p:nvPicPr>
        <p:blipFill>
          <a:blip r:embed="rId2" cstate="print"/>
          <a:srcRect/>
          <a:stretch>
            <a:fillRect/>
          </a:stretch>
        </p:blipFill>
        <p:spPr bwMode="auto">
          <a:xfrm>
            <a:off x="228600" y="2133600"/>
            <a:ext cx="7096606" cy="4724400"/>
          </a:xfrm>
          <a:prstGeom prst="rect">
            <a:avLst/>
          </a:prstGeom>
          <a:noFill/>
        </p:spPr>
      </p:pic>
      <p:pic>
        <p:nvPicPr>
          <p:cNvPr id="44034" name="Picture 2"/>
          <p:cNvPicPr>
            <a:picLocks noChangeAspect="1" noChangeArrowheads="1"/>
          </p:cNvPicPr>
          <p:nvPr/>
        </p:nvPicPr>
        <p:blipFill>
          <a:blip r:embed="rId3"/>
          <a:srcRect/>
          <a:stretch>
            <a:fillRect/>
          </a:stretch>
        </p:blipFill>
        <p:spPr bwMode="auto">
          <a:xfrm>
            <a:off x="5638800" y="1524000"/>
            <a:ext cx="3381375" cy="2209345"/>
          </a:xfrm>
          <a:prstGeom prst="rect">
            <a:avLst/>
          </a:prstGeom>
          <a:noFill/>
          <a:ln w="9525">
            <a:noFill/>
            <a:miter lim="800000"/>
            <a:headEnd/>
            <a:tailEnd/>
          </a:ln>
          <a:effectLst/>
        </p:spPr>
      </p:pic>
    </p:spTree>
    <p:extLst>
      <p:ext uri="{BB962C8B-B14F-4D97-AF65-F5344CB8AC3E}">
        <p14:creationId xmlns:p14="http://schemas.microsoft.com/office/powerpoint/2010/main" val="168603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5"/>
          <p:cNvSpPr txBox="1">
            <a:spLocks noChangeArrowheads="1"/>
          </p:cNvSpPr>
          <p:nvPr/>
        </p:nvSpPr>
        <p:spPr bwMode="auto">
          <a:xfrm>
            <a:off x="304800" y="381000"/>
            <a:ext cx="5690982"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Parabolic engineering structures</a:t>
            </a:r>
          </a:p>
        </p:txBody>
      </p:sp>
      <p:pic>
        <p:nvPicPr>
          <p:cNvPr id="20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45" y="1600200"/>
            <a:ext cx="4480355"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52929" y="5171233"/>
            <a:ext cx="3257671" cy="523220"/>
          </a:xfrm>
          <a:prstGeom prst="rect">
            <a:avLst/>
          </a:prstGeom>
        </p:spPr>
        <p:txBody>
          <a:bodyPr wrap="square">
            <a:spAutoFit/>
          </a:bodyPr>
          <a:lstStyle/>
          <a:p>
            <a:pPr algn="ctr"/>
            <a:r>
              <a:rPr lang="en-IN" sz="1400" b="0" dirty="0">
                <a:latin typeface="+mj-lt"/>
              </a:rPr>
              <a:t>https://media1.britannica.com/eb-media/82/72982-004-9191583E.jpg</a:t>
            </a:r>
          </a:p>
        </p:txBody>
      </p:sp>
      <p:pic>
        <p:nvPicPr>
          <p:cNvPr id="2054" name="Picture 6" descr="Image result for radar parabolic anten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5026" y="1600201"/>
            <a:ext cx="2710774" cy="3352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5800" y="5156538"/>
            <a:ext cx="4572000" cy="523220"/>
          </a:xfrm>
          <a:prstGeom prst="rect">
            <a:avLst/>
          </a:prstGeom>
        </p:spPr>
        <p:txBody>
          <a:bodyPr>
            <a:spAutoFit/>
          </a:bodyPr>
          <a:lstStyle/>
          <a:p>
            <a:pPr algn="ctr"/>
            <a:r>
              <a:rPr lang="en-IN" sz="1400" b="0" dirty="0">
                <a:latin typeface="+mj-lt"/>
              </a:rPr>
              <a:t>https://www.tutorialspoint.com/antenna_theory/antenna_theory_parabolic_reflector.htm</a:t>
            </a:r>
          </a:p>
        </p:txBody>
      </p:sp>
    </p:spTree>
    <p:extLst>
      <p:ext uri="{BB962C8B-B14F-4D97-AF65-F5344CB8AC3E}">
        <p14:creationId xmlns:p14="http://schemas.microsoft.com/office/powerpoint/2010/main" val="32010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3429000" y="1102578"/>
            <a:ext cx="5715000" cy="5755422"/>
          </a:xfrm>
          <a:prstGeom prst="rect">
            <a:avLst/>
          </a:prstGeom>
          <a:solidFill>
            <a:srgbClr val="DDF6FF"/>
          </a:solidFill>
        </p:spPr>
        <p:txBody>
          <a:bodyPr wrap="square">
            <a:spAutoFit/>
          </a:bodyPr>
          <a:lstStyle/>
          <a:p>
            <a:pPr marL="342900" indent="-342900" algn="just">
              <a:buFont typeface="+mj-lt"/>
              <a:buAutoNum type="arabicPeriod"/>
            </a:pPr>
            <a:r>
              <a:rPr lang="en-US" sz="2300" b="0" dirty="0">
                <a:solidFill>
                  <a:srgbClr val="000000"/>
                </a:solidFill>
                <a:latin typeface="Calibri" pitchFamily="34" charset="0"/>
                <a:cs typeface="Calibri" pitchFamily="34" charset="0"/>
              </a:rPr>
              <a:t>Draw </a:t>
            </a:r>
            <a:r>
              <a:rPr lang="en-US" sz="2300" b="0" dirty="0" err="1">
                <a:solidFill>
                  <a:srgbClr val="000000"/>
                </a:solidFill>
                <a:latin typeface="Calibri" pitchFamily="34" charset="0"/>
                <a:cs typeface="Calibri" pitchFamily="34" charset="0"/>
              </a:rPr>
              <a:t>directrix</a:t>
            </a:r>
            <a:r>
              <a:rPr lang="en-US" sz="2300" b="0" dirty="0">
                <a:solidFill>
                  <a:srgbClr val="000000"/>
                </a:solidFill>
                <a:latin typeface="Calibri" pitchFamily="34" charset="0"/>
                <a:cs typeface="Calibri" pitchFamily="34" charset="0"/>
              </a:rPr>
              <a:t> AB and axis CC’</a:t>
            </a:r>
          </a:p>
          <a:p>
            <a:pPr marL="342900" indent="-342900" algn="just">
              <a:buFont typeface="+mj-lt"/>
              <a:buAutoNum type="arabicPeriod"/>
            </a:pPr>
            <a:r>
              <a:rPr lang="en-US" sz="2300" b="0" dirty="0">
                <a:solidFill>
                  <a:srgbClr val="000000"/>
                </a:solidFill>
                <a:latin typeface="Calibri" pitchFamily="34" charset="0"/>
                <a:cs typeface="Calibri" pitchFamily="34" charset="0"/>
              </a:rPr>
              <a:t>Mark F on CC’ such that CF = 60 mm.</a:t>
            </a:r>
          </a:p>
          <a:p>
            <a:pPr marL="342900" indent="-342900" algn="just">
              <a:buFont typeface="+mj-lt"/>
              <a:buAutoNum type="arabicPeriod"/>
            </a:pPr>
            <a:r>
              <a:rPr lang="en-US" sz="2300" b="0" dirty="0">
                <a:solidFill>
                  <a:srgbClr val="000000"/>
                </a:solidFill>
                <a:latin typeface="Calibri" pitchFamily="34" charset="0"/>
                <a:cs typeface="Calibri" pitchFamily="34" charset="0"/>
              </a:rPr>
              <a:t>Mark V at the midpoint of CF. Therefore, e = VF/ VC = 1.</a:t>
            </a:r>
          </a:p>
          <a:p>
            <a:pPr marL="342900" indent="-342900" algn="just">
              <a:buFont typeface="+mj-lt"/>
              <a:buAutoNum type="arabicPeriod"/>
            </a:pPr>
            <a:r>
              <a:rPr lang="en-US" sz="2300" b="0" dirty="0">
                <a:solidFill>
                  <a:srgbClr val="000000"/>
                </a:solidFill>
                <a:latin typeface="Calibri" pitchFamily="34" charset="0"/>
                <a:cs typeface="Calibri" pitchFamily="34" charset="0"/>
              </a:rPr>
              <a:t>At V, erect a perpendicular VB = VF. Join CB.</a:t>
            </a:r>
          </a:p>
          <a:p>
            <a:pPr marL="342900" indent="-342900" algn="just">
              <a:buFont typeface="+mj-lt"/>
              <a:buAutoNum type="arabicPeriod"/>
            </a:pPr>
            <a:r>
              <a:rPr lang="en-US" sz="2300" b="0" dirty="0">
                <a:solidFill>
                  <a:srgbClr val="000000"/>
                </a:solidFill>
                <a:latin typeface="Calibri" pitchFamily="34" charset="0"/>
                <a:cs typeface="Calibri" pitchFamily="34" charset="0"/>
              </a:rPr>
              <a:t>Mark a few points, say, 1, 2, 3, … on VC’ and erect perpendiculars through them meeting CB produced at 1’, 2’, 3’, …</a:t>
            </a:r>
          </a:p>
          <a:p>
            <a:pPr marL="342900" indent="-342900" algn="just">
              <a:buFont typeface="+mj-lt"/>
              <a:buAutoNum type="arabicPeriod"/>
            </a:pPr>
            <a:r>
              <a:rPr lang="en-US" sz="2300" b="0" dirty="0">
                <a:solidFill>
                  <a:srgbClr val="000000"/>
                </a:solidFill>
                <a:latin typeface="Calibri" pitchFamily="34" charset="0"/>
                <a:cs typeface="Calibri" pitchFamily="34" charset="0"/>
              </a:rPr>
              <a:t>With F as a centre and radius = 1–1’, cut two arcs on the perpendicular through 1 to locate P1 and P1’. Similarly, with F as a centre and radii = 2–2’, 3–3’, etc., cut arcs on the corresponding perpendiculars to locate P2 and P2’, P3 and P3’, etc.</a:t>
            </a:r>
          </a:p>
          <a:p>
            <a:pPr marL="342900" indent="-342900" algn="just">
              <a:buFont typeface="+mj-lt"/>
              <a:buAutoNum type="arabicPeriod"/>
            </a:pPr>
            <a:r>
              <a:rPr lang="en-US" sz="2300" b="0" dirty="0">
                <a:solidFill>
                  <a:srgbClr val="000000"/>
                </a:solidFill>
                <a:latin typeface="Calibri" pitchFamily="34" charset="0"/>
                <a:cs typeface="Calibri" pitchFamily="34" charset="0"/>
              </a:rPr>
              <a:t>Draw a smooth curve passing through V, P1, P2, P3 … P3</a:t>
            </a:r>
          </a:p>
        </p:txBody>
      </p:sp>
      <p:sp>
        <p:nvSpPr>
          <p:cNvPr id="78" name="Text Box 25"/>
          <p:cNvSpPr txBox="1">
            <a:spLocks noChangeArrowheads="1"/>
          </p:cNvSpPr>
          <p:nvPr/>
        </p:nvSpPr>
        <p:spPr bwMode="auto">
          <a:xfrm>
            <a:off x="152399" y="0"/>
            <a:ext cx="4074879" cy="553998"/>
          </a:xfrm>
          <a:prstGeom prst="rect">
            <a:avLst/>
          </a:prstGeom>
          <a:noFill/>
          <a:ln w="9525">
            <a:noFill/>
            <a:miter lim="800000"/>
            <a:headEnd/>
            <a:tailEnd/>
          </a:ln>
          <a:effectLst/>
        </p:spPr>
        <p:txBody>
          <a:bodyPr wrap="square">
            <a:spAutoFit/>
          </a:bodyPr>
          <a:lstStyle/>
          <a:p>
            <a:pPr eaLnBrk="1" hangingPunct="1"/>
            <a:r>
              <a:rPr lang="en-US" sz="3000" b="0" u="sng" dirty="0">
                <a:solidFill>
                  <a:srgbClr val="7030A0"/>
                </a:solidFill>
                <a:latin typeface="Arial" charset="0"/>
              </a:rPr>
              <a:t>Generating a parabola</a:t>
            </a:r>
          </a:p>
        </p:txBody>
      </p:sp>
      <p:sp>
        <p:nvSpPr>
          <p:cNvPr id="79" name="Text Box 6"/>
          <p:cNvSpPr txBox="1">
            <a:spLocks noChangeArrowheads="1"/>
          </p:cNvSpPr>
          <p:nvPr/>
        </p:nvSpPr>
        <p:spPr bwMode="auto">
          <a:xfrm>
            <a:off x="152400" y="533400"/>
            <a:ext cx="8839200" cy="492443"/>
          </a:xfrm>
          <a:prstGeom prst="rect">
            <a:avLst/>
          </a:prstGeom>
          <a:noFill/>
          <a:ln w="9525">
            <a:noFill/>
            <a:miter lim="800000"/>
            <a:headEnd/>
            <a:tailEnd/>
          </a:ln>
          <a:effectLst/>
        </p:spPr>
        <p:txBody>
          <a:bodyPr wrap="square" numCol="1">
            <a:spAutoFit/>
          </a:bodyPr>
          <a:lstStyle/>
          <a:p>
            <a:pPr marL="514350" indent="-514350"/>
            <a:r>
              <a:rPr lang="en-US" sz="2600" u="sng" dirty="0">
                <a:solidFill>
                  <a:srgbClr val="000000"/>
                </a:solidFill>
                <a:latin typeface="Calibri" pitchFamily="34" charset="0"/>
                <a:cs typeface="Calibri" pitchFamily="34" charset="0"/>
              </a:rPr>
              <a:t>Focus-</a:t>
            </a:r>
            <a:r>
              <a:rPr lang="en-US" sz="2600" u="sng" dirty="0" err="1">
                <a:solidFill>
                  <a:srgbClr val="000000"/>
                </a:solidFill>
                <a:latin typeface="Calibri" pitchFamily="34" charset="0"/>
                <a:cs typeface="Calibri" pitchFamily="34" charset="0"/>
              </a:rPr>
              <a:t>Directrix</a:t>
            </a:r>
            <a:r>
              <a:rPr lang="en-US" sz="2600" u="sng" dirty="0">
                <a:solidFill>
                  <a:srgbClr val="000000"/>
                </a:solidFill>
                <a:latin typeface="Calibri" pitchFamily="34" charset="0"/>
                <a:cs typeface="Calibri" pitchFamily="34" charset="0"/>
              </a:rPr>
              <a:t> Or Eccentricity Method</a:t>
            </a:r>
          </a:p>
        </p:txBody>
      </p:sp>
      <p:sp>
        <p:nvSpPr>
          <p:cNvPr id="80" name="Rectangle 79"/>
          <p:cNvSpPr/>
          <p:nvPr/>
        </p:nvSpPr>
        <p:spPr>
          <a:xfrm>
            <a:off x="5562600" y="457200"/>
            <a:ext cx="3581400" cy="646331"/>
          </a:xfrm>
          <a:prstGeom prst="rect">
            <a:avLst/>
          </a:prstGeom>
          <a:solidFill>
            <a:srgbClr val="FFEFBD"/>
          </a:solidFill>
        </p:spPr>
        <p:txBody>
          <a:bodyPr wrap="square">
            <a:spAutoFit/>
          </a:bodyPr>
          <a:lstStyle/>
          <a:p>
            <a:pPr algn="just"/>
            <a:r>
              <a:rPr lang="en-US" sz="1800" b="0" dirty="0">
                <a:solidFill>
                  <a:srgbClr val="000000"/>
                </a:solidFill>
                <a:latin typeface="Calibri" pitchFamily="34" charset="0"/>
                <a:cs typeface="Calibri" pitchFamily="34" charset="0"/>
              </a:rPr>
              <a:t>Drawing a parabola if the distance of focus from the </a:t>
            </a:r>
            <a:r>
              <a:rPr lang="en-US" sz="1800" b="0" dirty="0" err="1">
                <a:solidFill>
                  <a:srgbClr val="000000"/>
                </a:solidFill>
                <a:latin typeface="Calibri" pitchFamily="34" charset="0"/>
                <a:cs typeface="Calibri" pitchFamily="34" charset="0"/>
              </a:rPr>
              <a:t>directrix</a:t>
            </a:r>
            <a:r>
              <a:rPr lang="en-US" sz="1800" b="0" dirty="0">
                <a:solidFill>
                  <a:srgbClr val="000000"/>
                </a:solidFill>
                <a:latin typeface="Calibri" pitchFamily="34" charset="0"/>
                <a:cs typeface="Calibri" pitchFamily="34" charset="0"/>
              </a:rPr>
              <a:t> is 60 mm</a:t>
            </a:r>
            <a:endParaRPr lang="en-US" sz="1800" dirty="0">
              <a:solidFill>
                <a:srgbClr val="000000"/>
              </a:solidFill>
              <a:latin typeface="Calibri" pitchFamily="34" charset="0"/>
              <a:cs typeface="Calibri" pitchFamily="34" charset="0"/>
            </a:endParaRPr>
          </a:p>
        </p:txBody>
      </p:sp>
      <p:pic>
        <p:nvPicPr>
          <p:cNvPr id="81" name="Picture 8"/>
          <p:cNvPicPr>
            <a:picLocks noChangeAspect="1" noChangeArrowheads="1"/>
          </p:cNvPicPr>
          <p:nvPr/>
        </p:nvPicPr>
        <p:blipFill>
          <a:blip r:embed="rId2" cstate="print"/>
          <a:srcRect b="5128"/>
          <a:stretch>
            <a:fillRect/>
          </a:stretch>
        </p:blipFill>
        <p:spPr bwMode="auto">
          <a:xfrm>
            <a:off x="0" y="1371600"/>
            <a:ext cx="3450196" cy="4724400"/>
          </a:xfrm>
          <a:prstGeom prst="rect">
            <a:avLst/>
          </a:prstGeom>
          <a:noFill/>
          <a:ln w="9525">
            <a:noFill/>
            <a:miter lim="800000"/>
            <a:headEnd/>
            <a:tailEnd/>
          </a:ln>
          <a:effectLst/>
        </p:spPr>
      </p:pic>
    </p:spTree>
    <p:extLst>
      <p:ext uri="{BB962C8B-B14F-4D97-AF65-F5344CB8AC3E}">
        <p14:creationId xmlns:p14="http://schemas.microsoft.com/office/powerpoint/2010/main" val="287122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cstate="print"/>
          <a:srcRect b="7757"/>
          <a:stretch>
            <a:fillRect/>
          </a:stretch>
        </p:blipFill>
        <p:spPr bwMode="auto">
          <a:xfrm>
            <a:off x="0" y="1066800"/>
            <a:ext cx="5365233" cy="3429000"/>
          </a:xfrm>
          <a:prstGeom prst="rect">
            <a:avLst/>
          </a:prstGeom>
          <a:noFill/>
          <a:ln w="9525">
            <a:noFill/>
            <a:miter lim="800000"/>
            <a:headEnd/>
            <a:tailEnd/>
          </a:ln>
          <a:effectLst/>
        </p:spPr>
      </p:pic>
      <p:sp>
        <p:nvSpPr>
          <p:cNvPr id="3" name="Rectangle 2"/>
          <p:cNvSpPr>
            <a:spLocks noChangeArrowheads="1"/>
          </p:cNvSpPr>
          <p:nvPr/>
        </p:nvSpPr>
        <p:spPr bwMode="auto">
          <a:xfrm>
            <a:off x="5715000" y="0"/>
            <a:ext cx="3429000" cy="338554"/>
          </a:xfrm>
          <a:prstGeom prst="rect">
            <a:avLst/>
          </a:prstGeom>
          <a:noFill/>
          <a:ln w="9525">
            <a:noFill/>
            <a:miter lim="800000"/>
            <a:headEnd/>
            <a:tailEnd/>
          </a:ln>
          <a:effectLst/>
        </p:spPr>
        <p:txBody>
          <a:bodyPr wrap="square">
            <a:spAutoFit/>
          </a:bodyPr>
          <a:lstStyle/>
          <a:p>
            <a:pPr marL="342900" indent="-342900" algn="just">
              <a:spcBef>
                <a:spcPct val="50000"/>
              </a:spcBef>
            </a:pPr>
            <a:r>
              <a:rPr lang="en-US" dirty="0">
                <a:solidFill>
                  <a:srgbClr val="000000"/>
                </a:solidFill>
                <a:latin typeface="Garamond" pitchFamily="18" charset="0"/>
              </a:rPr>
              <a:t>	</a:t>
            </a:r>
          </a:p>
        </p:txBody>
      </p:sp>
      <p:sp>
        <p:nvSpPr>
          <p:cNvPr id="7" name="Rectangle 6"/>
          <p:cNvSpPr/>
          <p:nvPr/>
        </p:nvSpPr>
        <p:spPr>
          <a:xfrm>
            <a:off x="5334000" y="1066800"/>
            <a:ext cx="3810000" cy="3477875"/>
          </a:xfrm>
          <a:prstGeom prst="rect">
            <a:avLst/>
          </a:prstGeom>
          <a:solidFill>
            <a:srgbClr val="CCFFCC"/>
          </a:solidFill>
        </p:spPr>
        <p:txBody>
          <a:bodyPr wrap="square">
            <a:spAutoFit/>
          </a:bodyPr>
          <a:lstStyle/>
          <a:p>
            <a:pPr marL="342900" indent="-342900" algn="just">
              <a:buFont typeface="+mj-lt"/>
              <a:buAutoNum type="arabicPeriod"/>
            </a:pPr>
            <a:r>
              <a:rPr lang="en-US" sz="2200" b="0" dirty="0">
                <a:solidFill>
                  <a:srgbClr val="000000"/>
                </a:solidFill>
                <a:latin typeface="Calibri" pitchFamily="34" charset="0"/>
                <a:cs typeface="Calibri" pitchFamily="34" charset="0"/>
              </a:rPr>
              <a:t>Draw the double ordinate RS = 70 mm. At midpoint K erect a perpendicular KV = 30 mm to represent the abscissa.</a:t>
            </a:r>
          </a:p>
          <a:p>
            <a:pPr marL="342900" indent="-342900" algn="just">
              <a:buFont typeface="+mj-lt"/>
              <a:buAutoNum type="arabicPeriod"/>
            </a:pPr>
            <a:r>
              <a:rPr lang="en-US" sz="2200" b="0" dirty="0">
                <a:solidFill>
                  <a:srgbClr val="000000"/>
                </a:solidFill>
                <a:latin typeface="Calibri" pitchFamily="34" charset="0"/>
                <a:cs typeface="Calibri" pitchFamily="34" charset="0"/>
              </a:rPr>
              <a:t>Construct a rectangle RSMN such that SM = KV. </a:t>
            </a:r>
          </a:p>
          <a:p>
            <a:pPr marL="342900" indent="-342900" algn="just">
              <a:buFont typeface="+mj-lt"/>
              <a:buAutoNum type="arabicPeriod"/>
            </a:pPr>
            <a:r>
              <a:rPr lang="en-US" sz="2200" b="0" dirty="0">
                <a:solidFill>
                  <a:srgbClr val="000000"/>
                </a:solidFill>
                <a:latin typeface="Calibri" pitchFamily="34" charset="0"/>
                <a:cs typeface="Calibri" pitchFamily="34" charset="0"/>
              </a:rPr>
              <a:t>Divide RN and RK into the same number of equal parts, say 5. Number the divisions</a:t>
            </a:r>
          </a:p>
        </p:txBody>
      </p:sp>
      <p:sp>
        <p:nvSpPr>
          <p:cNvPr id="8" name="Rectangle 7"/>
          <p:cNvSpPr/>
          <p:nvPr/>
        </p:nvSpPr>
        <p:spPr>
          <a:xfrm>
            <a:off x="0" y="609600"/>
            <a:ext cx="9144000" cy="430887"/>
          </a:xfrm>
          <a:prstGeom prst="rect">
            <a:avLst/>
          </a:prstGeom>
          <a:solidFill>
            <a:srgbClr val="FFEFBD"/>
          </a:solidFill>
        </p:spPr>
        <p:txBody>
          <a:bodyPr wrap="square">
            <a:spAutoFit/>
          </a:bodyPr>
          <a:lstStyle/>
          <a:p>
            <a:r>
              <a:rPr lang="en-US" sz="2200" b="0" dirty="0">
                <a:solidFill>
                  <a:srgbClr val="000000"/>
                </a:solidFill>
                <a:latin typeface="Calibri" pitchFamily="34" charset="0"/>
                <a:cs typeface="Calibri" pitchFamily="34" charset="0"/>
              </a:rPr>
              <a:t>Draw a parabola having an abscissa of 30 mm &amp; the double ordinate of 70 mm.</a:t>
            </a:r>
          </a:p>
        </p:txBody>
      </p:sp>
      <p:sp>
        <p:nvSpPr>
          <p:cNvPr id="9" name="Rectangle 8"/>
          <p:cNvSpPr/>
          <p:nvPr/>
        </p:nvSpPr>
        <p:spPr>
          <a:xfrm>
            <a:off x="0" y="4495800"/>
            <a:ext cx="9144000" cy="2123658"/>
          </a:xfrm>
          <a:prstGeom prst="rect">
            <a:avLst/>
          </a:prstGeom>
          <a:solidFill>
            <a:srgbClr val="CCFFCC"/>
          </a:solidFill>
        </p:spPr>
        <p:txBody>
          <a:bodyPr wrap="square">
            <a:spAutoFit/>
          </a:bodyPr>
          <a:lstStyle/>
          <a:p>
            <a:pPr marL="342900" indent="-342900" algn="just"/>
            <a:r>
              <a:rPr lang="en-US" sz="2200" b="0" dirty="0">
                <a:solidFill>
                  <a:srgbClr val="000000"/>
                </a:solidFill>
                <a:latin typeface="Calibri" pitchFamily="34" charset="0"/>
                <a:cs typeface="Calibri" pitchFamily="34" charset="0"/>
              </a:rPr>
              <a:t>      as 1, 2, 3, 4 and 1’, 2’, 3’, 4’, starting from R. </a:t>
            </a:r>
          </a:p>
          <a:p>
            <a:pPr marL="342900" indent="-342900" algn="just"/>
            <a:r>
              <a:rPr lang="en-US" sz="2200" b="0" dirty="0">
                <a:solidFill>
                  <a:srgbClr val="000000"/>
                </a:solidFill>
                <a:latin typeface="Calibri" pitchFamily="34" charset="0"/>
                <a:cs typeface="Calibri" pitchFamily="34" charset="0"/>
              </a:rPr>
              <a:t>4.  Join V–1, V–2, V–3 and V–4.</a:t>
            </a:r>
          </a:p>
          <a:p>
            <a:pPr marL="342900" indent="-342900" algn="just">
              <a:buFont typeface="+mj-lt"/>
              <a:buAutoNum type="arabicPeriod" startAt="5"/>
            </a:pPr>
            <a:r>
              <a:rPr lang="en-US" sz="2200" b="0" dirty="0">
                <a:solidFill>
                  <a:srgbClr val="000000"/>
                </a:solidFill>
                <a:latin typeface="Calibri" pitchFamily="34" charset="0"/>
                <a:cs typeface="Calibri" pitchFamily="34" charset="0"/>
              </a:rPr>
              <a:t>Through 1’, 2’, 3’ and 4’, draw lines parallel to KV to meet V–1 at P1, V–2 at P2, V–3 at P3 and V–4 at P4, respectively.</a:t>
            </a:r>
          </a:p>
          <a:p>
            <a:pPr marL="342900" indent="-342900" algn="just">
              <a:buFont typeface="+mj-lt"/>
              <a:buAutoNum type="arabicPeriod" startAt="5"/>
            </a:pPr>
            <a:r>
              <a:rPr lang="en-US" sz="2200" b="0" dirty="0">
                <a:solidFill>
                  <a:srgbClr val="000000"/>
                </a:solidFill>
                <a:latin typeface="Calibri" pitchFamily="34" charset="0"/>
                <a:cs typeface="Calibri" pitchFamily="34" charset="0"/>
              </a:rPr>
              <a:t>Obtain P5, P6, P7 and P8 in the other half of the rectangle in a similar way. </a:t>
            </a:r>
          </a:p>
          <a:p>
            <a:pPr marL="342900" indent="-342900" algn="just">
              <a:buFont typeface="+mj-lt"/>
              <a:buAutoNum type="arabicPeriod" startAt="5"/>
            </a:pPr>
            <a:r>
              <a:rPr lang="en-US" sz="2200" b="0" dirty="0">
                <a:solidFill>
                  <a:srgbClr val="000000"/>
                </a:solidFill>
                <a:latin typeface="Calibri" pitchFamily="34" charset="0"/>
                <a:cs typeface="Calibri" pitchFamily="34" charset="0"/>
              </a:rPr>
              <a:t> Join P1, P2, P3 … P8 to obtain the parabola.</a:t>
            </a:r>
          </a:p>
        </p:txBody>
      </p:sp>
      <p:sp>
        <p:nvSpPr>
          <p:cNvPr id="12" name="Text Box 25"/>
          <p:cNvSpPr txBox="1">
            <a:spLocks noChangeArrowheads="1"/>
          </p:cNvSpPr>
          <p:nvPr/>
        </p:nvSpPr>
        <p:spPr bwMode="auto">
          <a:xfrm>
            <a:off x="0" y="0"/>
            <a:ext cx="7164141"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parabola </a:t>
            </a:r>
            <a:r>
              <a:rPr lang="en-US" sz="3000" b="0" u="sng" dirty="0">
                <a:solidFill>
                  <a:srgbClr val="000000"/>
                </a:solidFill>
                <a:latin typeface="Arial" charset="0"/>
              </a:rPr>
              <a:t>(Rectangle method)</a:t>
            </a:r>
          </a:p>
        </p:txBody>
      </p:sp>
      <p:sp>
        <p:nvSpPr>
          <p:cNvPr id="13" name="Rectangle 2"/>
          <p:cNvSpPr>
            <a:spLocks noChangeArrowheads="1"/>
          </p:cNvSpPr>
          <p:nvPr/>
        </p:nvSpPr>
        <p:spPr bwMode="auto">
          <a:xfrm>
            <a:off x="1752600" y="1295400"/>
            <a:ext cx="5029200" cy="4038600"/>
          </a:xfrm>
          <a:prstGeom prst="rect">
            <a:avLst/>
          </a:prstGeom>
          <a:solidFill>
            <a:schemeClr val="bg1"/>
          </a:solidFill>
          <a:ln w="9525">
            <a:solidFill>
              <a:schemeClr val="tx1"/>
            </a:solidFill>
            <a:miter lim="800000"/>
            <a:headEnd/>
            <a:tailEnd/>
          </a:ln>
          <a:effectLst/>
        </p:spPr>
        <p:txBody>
          <a:bodyPr wrap="none" anchor="ctr"/>
          <a:lstStyle/>
          <a:p>
            <a:endParaRPr lang="en-US">
              <a:solidFill>
                <a:srgbClr val="000000"/>
              </a:solidFill>
            </a:endParaRPr>
          </a:p>
        </p:txBody>
      </p:sp>
      <p:sp>
        <p:nvSpPr>
          <p:cNvPr id="14" name="Line 3"/>
          <p:cNvSpPr>
            <a:spLocks noChangeShapeType="1"/>
          </p:cNvSpPr>
          <p:nvPr/>
        </p:nvSpPr>
        <p:spPr bwMode="auto">
          <a:xfrm flipV="1">
            <a:off x="4267200" y="1282700"/>
            <a:ext cx="0" cy="4089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15" name="Line 4"/>
          <p:cNvSpPr>
            <a:spLocks noChangeShapeType="1"/>
          </p:cNvSpPr>
          <p:nvPr/>
        </p:nvSpPr>
        <p:spPr bwMode="auto">
          <a:xfrm>
            <a:off x="1676400" y="33147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6" name="Line 5"/>
          <p:cNvSpPr>
            <a:spLocks noChangeShapeType="1"/>
          </p:cNvSpPr>
          <p:nvPr/>
        </p:nvSpPr>
        <p:spPr bwMode="auto">
          <a:xfrm>
            <a:off x="1676400" y="26289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7" name="Line 6"/>
          <p:cNvSpPr>
            <a:spLocks noChangeShapeType="1"/>
          </p:cNvSpPr>
          <p:nvPr/>
        </p:nvSpPr>
        <p:spPr bwMode="auto">
          <a:xfrm>
            <a:off x="1676400" y="19558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8" name="Line 7"/>
          <p:cNvSpPr>
            <a:spLocks noChangeShapeType="1"/>
          </p:cNvSpPr>
          <p:nvPr/>
        </p:nvSpPr>
        <p:spPr bwMode="auto">
          <a:xfrm>
            <a:off x="1676400" y="46736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19" name="Line 8"/>
          <p:cNvSpPr>
            <a:spLocks noChangeShapeType="1"/>
          </p:cNvSpPr>
          <p:nvPr/>
        </p:nvSpPr>
        <p:spPr bwMode="auto">
          <a:xfrm>
            <a:off x="1676400" y="4000500"/>
            <a:ext cx="1524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0" name="Line 9"/>
          <p:cNvSpPr>
            <a:spLocks noChangeShapeType="1"/>
          </p:cNvSpPr>
          <p:nvPr/>
        </p:nvSpPr>
        <p:spPr bwMode="auto">
          <a:xfrm>
            <a:off x="29718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1" name="Line 10"/>
          <p:cNvSpPr>
            <a:spLocks noChangeShapeType="1"/>
          </p:cNvSpPr>
          <p:nvPr/>
        </p:nvSpPr>
        <p:spPr bwMode="auto">
          <a:xfrm>
            <a:off x="38100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2" name="Line 11"/>
          <p:cNvSpPr>
            <a:spLocks noChangeShapeType="1"/>
          </p:cNvSpPr>
          <p:nvPr/>
        </p:nvSpPr>
        <p:spPr bwMode="auto">
          <a:xfrm>
            <a:off x="34036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3" name="Line 12"/>
          <p:cNvSpPr>
            <a:spLocks noChangeShapeType="1"/>
          </p:cNvSpPr>
          <p:nvPr/>
        </p:nvSpPr>
        <p:spPr bwMode="auto">
          <a:xfrm>
            <a:off x="25400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4" name="Line 13"/>
          <p:cNvSpPr>
            <a:spLocks noChangeShapeType="1"/>
          </p:cNvSpPr>
          <p:nvPr/>
        </p:nvSpPr>
        <p:spPr bwMode="auto">
          <a:xfrm>
            <a:off x="2133600" y="52705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25" name="Text Box 14"/>
          <p:cNvSpPr txBox="1">
            <a:spLocks noChangeArrowheads="1"/>
          </p:cNvSpPr>
          <p:nvPr/>
        </p:nvSpPr>
        <p:spPr bwMode="auto">
          <a:xfrm>
            <a:off x="1471612" y="45085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26" name="Text Box 15"/>
          <p:cNvSpPr txBox="1">
            <a:spLocks noChangeArrowheads="1"/>
          </p:cNvSpPr>
          <p:nvPr/>
        </p:nvSpPr>
        <p:spPr bwMode="auto">
          <a:xfrm>
            <a:off x="1471612" y="3822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27" name="Text Box 16"/>
          <p:cNvSpPr txBox="1">
            <a:spLocks noChangeArrowheads="1"/>
          </p:cNvSpPr>
          <p:nvPr/>
        </p:nvSpPr>
        <p:spPr bwMode="auto">
          <a:xfrm>
            <a:off x="1471612" y="31369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28" name="Text Box 17"/>
          <p:cNvSpPr txBox="1">
            <a:spLocks noChangeArrowheads="1"/>
          </p:cNvSpPr>
          <p:nvPr/>
        </p:nvSpPr>
        <p:spPr bwMode="auto">
          <a:xfrm>
            <a:off x="1471612" y="24511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29" name="Text Box 18"/>
          <p:cNvSpPr txBox="1">
            <a:spLocks noChangeArrowheads="1"/>
          </p:cNvSpPr>
          <p:nvPr/>
        </p:nvSpPr>
        <p:spPr bwMode="auto">
          <a:xfrm>
            <a:off x="1471612" y="17653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30" name="Text Box 19"/>
          <p:cNvSpPr txBox="1">
            <a:spLocks noChangeArrowheads="1"/>
          </p:cNvSpPr>
          <p:nvPr/>
        </p:nvSpPr>
        <p:spPr bwMode="auto">
          <a:xfrm>
            <a:off x="1509712" y="1155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sp>
        <p:nvSpPr>
          <p:cNvPr id="31" name="Text Box 20"/>
          <p:cNvSpPr txBox="1">
            <a:spLocks noChangeArrowheads="1"/>
          </p:cNvSpPr>
          <p:nvPr/>
        </p:nvSpPr>
        <p:spPr bwMode="auto">
          <a:xfrm>
            <a:off x="1990725" y="5357812"/>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32" name="Text Box 21"/>
          <p:cNvSpPr txBox="1">
            <a:spLocks noChangeArrowheads="1"/>
          </p:cNvSpPr>
          <p:nvPr/>
        </p:nvSpPr>
        <p:spPr bwMode="auto">
          <a:xfrm>
            <a:off x="2400300" y="534670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33" name="Text Box 22"/>
          <p:cNvSpPr txBox="1">
            <a:spLocks noChangeArrowheads="1"/>
          </p:cNvSpPr>
          <p:nvPr/>
        </p:nvSpPr>
        <p:spPr bwMode="auto">
          <a:xfrm>
            <a:off x="2809875" y="5360987"/>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34" name="Text Box 23"/>
          <p:cNvSpPr txBox="1">
            <a:spLocks noChangeArrowheads="1"/>
          </p:cNvSpPr>
          <p:nvPr/>
        </p:nvSpPr>
        <p:spPr bwMode="auto">
          <a:xfrm>
            <a:off x="3219450" y="5362575"/>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35" name="Text Box 24"/>
          <p:cNvSpPr txBox="1">
            <a:spLocks noChangeArrowheads="1"/>
          </p:cNvSpPr>
          <p:nvPr/>
        </p:nvSpPr>
        <p:spPr bwMode="auto">
          <a:xfrm>
            <a:off x="3629025" y="5364162"/>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36" name="Text Box 25"/>
          <p:cNvSpPr txBox="1">
            <a:spLocks noChangeArrowheads="1"/>
          </p:cNvSpPr>
          <p:nvPr/>
        </p:nvSpPr>
        <p:spPr bwMode="auto">
          <a:xfrm>
            <a:off x="4127500" y="5302250"/>
            <a:ext cx="285750" cy="336550"/>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sp>
        <p:nvSpPr>
          <p:cNvPr id="37" name="Oval 26"/>
          <p:cNvSpPr>
            <a:spLocks noChangeArrowheads="1"/>
          </p:cNvSpPr>
          <p:nvPr/>
        </p:nvSpPr>
        <p:spPr bwMode="auto">
          <a:xfrm>
            <a:off x="1701800" y="5283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38" name="Oval 27"/>
          <p:cNvSpPr>
            <a:spLocks noChangeArrowheads="1"/>
          </p:cNvSpPr>
          <p:nvPr/>
        </p:nvSpPr>
        <p:spPr bwMode="auto">
          <a:xfrm>
            <a:off x="4229100" y="1257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39" name="Oval 28"/>
          <p:cNvSpPr>
            <a:spLocks noChangeArrowheads="1"/>
          </p:cNvSpPr>
          <p:nvPr/>
        </p:nvSpPr>
        <p:spPr bwMode="auto">
          <a:xfrm>
            <a:off x="6731000" y="5270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40" name="Line 29"/>
          <p:cNvSpPr>
            <a:spLocks noChangeShapeType="1"/>
          </p:cNvSpPr>
          <p:nvPr/>
        </p:nvSpPr>
        <p:spPr bwMode="auto">
          <a:xfrm flipV="1">
            <a:off x="1752600" y="1308100"/>
            <a:ext cx="2514600" cy="3352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1" name="Line 30"/>
          <p:cNvSpPr>
            <a:spLocks noChangeShapeType="1"/>
          </p:cNvSpPr>
          <p:nvPr/>
        </p:nvSpPr>
        <p:spPr bwMode="auto">
          <a:xfrm flipV="1">
            <a:off x="1752600" y="1308100"/>
            <a:ext cx="2514600" cy="2667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2" name="Line 31"/>
          <p:cNvSpPr>
            <a:spLocks noChangeShapeType="1"/>
          </p:cNvSpPr>
          <p:nvPr/>
        </p:nvSpPr>
        <p:spPr bwMode="auto">
          <a:xfrm flipV="1">
            <a:off x="1752600" y="1308100"/>
            <a:ext cx="2514600" cy="1981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3" name="Line 32"/>
          <p:cNvSpPr>
            <a:spLocks noChangeShapeType="1"/>
          </p:cNvSpPr>
          <p:nvPr/>
        </p:nvSpPr>
        <p:spPr bwMode="auto">
          <a:xfrm flipV="1">
            <a:off x="1752600" y="1308100"/>
            <a:ext cx="25146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44" name="Line 33"/>
          <p:cNvSpPr>
            <a:spLocks noChangeShapeType="1"/>
          </p:cNvSpPr>
          <p:nvPr/>
        </p:nvSpPr>
        <p:spPr bwMode="auto">
          <a:xfrm flipV="1">
            <a:off x="1752600" y="1308100"/>
            <a:ext cx="2514600" cy="6096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45" name="Group 34"/>
          <p:cNvGrpSpPr>
            <a:grpSpLocks/>
          </p:cNvGrpSpPr>
          <p:nvPr/>
        </p:nvGrpSpPr>
        <p:grpSpPr bwMode="auto">
          <a:xfrm>
            <a:off x="6692900" y="1117600"/>
            <a:ext cx="393700" cy="3689350"/>
            <a:chOff x="4304" y="840"/>
            <a:chExt cx="248" cy="2324"/>
          </a:xfrm>
        </p:grpSpPr>
        <p:sp>
          <p:nvSpPr>
            <p:cNvPr id="46" name="Line 35"/>
            <p:cNvSpPr>
              <a:spLocks noChangeShapeType="1"/>
            </p:cNvSpPr>
            <p:nvPr/>
          </p:nvSpPr>
          <p:spPr bwMode="auto">
            <a:xfrm>
              <a:off x="4304" y="2200"/>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7" name="Line 36"/>
            <p:cNvSpPr>
              <a:spLocks noChangeShapeType="1"/>
            </p:cNvSpPr>
            <p:nvPr/>
          </p:nvSpPr>
          <p:spPr bwMode="auto">
            <a:xfrm>
              <a:off x="4304" y="1768"/>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8" name="Line 37"/>
            <p:cNvSpPr>
              <a:spLocks noChangeShapeType="1"/>
            </p:cNvSpPr>
            <p:nvPr/>
          </p:nvSpPr>
          <p:spPr bwMode="auto">
            <a:xfrm>
              <a:off x="4304" y="1344"/>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49" name="Line 38"/>
            <p:cNvSpPr>
              <a:spLocks noChangeShapeType="1"/>
            </p:cNvSpPr>
            <p:nvPr/>
          </p:nvSpPr>
          <p:spPr bwMode="auto">
            <a:xfrm>
              <a:off x="4304" y="3056"/>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0" name="Line 39"/>
            <p:cNvSpPr>
              <a:spLocks noChangeShapeType="1"/>
            </p:cNvSpPr>
            <p:nvPr/>
          </p:nvSpPr>
          <p:spPr bwMode="auto">
            <a:xfrm>
              <a:off x="4304" y="2632"/>
              <a:ext cx="96"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51" name="Text Box 40"/>
            <p:cNvSpPr txBox="1">
              <a:spLocks noChangeArrowheads="1"/>
            </p:cNvSpPr>
            <p:nvPr/>
          </p:nvSpPr>
          <p:spPr bwMode="auto">
            <a:xfrm>
              <a:off x="4372" y="2952"/>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1</a:t>
              </a:r>
            </a:p>
          </p:txBody>
        </p:sp>
        <p:sp>
          <p:nvSpPr>
            <p:cNvPr id="52" name="Text Box 41"/>
            <p:cNvSpPr txBox="1">
              <a:spLocks noChangeArrowheads="1"/>
            </p:cNvSpPr>
            <p:nvPr/>
          </p:nvSpPr>
          <p:spPr bwMode="auto">
            <a:xfrm>
              <a:off x="4372" y="252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53" name="Text Box 42"/>
            <p:cNvSpPr txBox="1">
              <a:spLocks noChangeArrowheads="1"/>
            </p:cNvSpPr>
            <p:nvPr/>
          </p:nvSpPr>
          <p:spPr bwMode="auto">
            <a:xfrm>
              <a:off x="4372" y="2088"/>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54" name="Text Box 43"/>
            <p:cNvSpPr txBox="1">
              <a:spLocks noChangeArrowheads="1"/>
            </p:cNvSpPr>
            <p:nvPr/>
          </p:nvSpPr>
          <p:spPr bwMode="auto">
            <a:xfrm>
              <a:off x="4372" y="1656"/>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55" name="Text Box 44"/>
            <p:cNvSpPr txBox="1">
              <a:spLocks noChangeArrowheads="1"/>
            </p:cNvSpPr>
            <p:nvPr/>
          </p:nvSpPr>
          <p:spPr bwMode="auto">
            <a:xfrm>
              <a:off x="4372" y="1224"/>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56" name="Text Box 45"/>
            <p:cNvSpPr txBox="1">
              <a:spLocks noChangeArrowheads="1"/>
            </p:cNvSpPr>
            <p:nvPr/>
          </p:nvSpPr>
          <p:spPr bwMode="auto">
            <a:xfrm>
              <a:off x="4372" y="84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6</a:t>
              </a:r>
            </a:p>
          </p:txBody>
        </p:sp>
      </p:grpSp>
      <p:sp>
        <p:nvSpPr>
          <p:cNvPr id="57" name="Line 46"/>
          <p:cNvSpPr>
            <a:spLocks noChangeShapeType="1"/>
          </p:cNvSpPr>
          <p:nvPr/>
        </p:nvSpPr>
        <p:spPr bwMode="auto">
          <a:xfrm flipH="1" flipV="1">
            <a:off x="4267200" y="1308100"/>
            <a:ext cx="2514600" cy="3352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8" name="Line 47"/>
          <p:cNvSpPr>
            <a:spLocks noChangeShapeType="1"/>
          </p:cNvSpPr>
          <p:nvPr/>
        </p:nvSpPr>
        <p:spPr bwMode="auto">
          <a:xfrm flipH="1" flipV="1">
            <a:off x="4267200" y="1308100"/>
            <a:ext cx="2514600" cy="2667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59" name="Line 48"/>
          <p:cNvSpPr>
            <a:spLocks noChangeShapeType="1"/>
          </p:cNvSpPr>
          <p:nvPr/>
        </p:nvSpPr>
        <p:spPr bwMode="auto">
          <a:xfrm flipH="1" flipV="1">
            <a:off x="4267200" y="1308100"/>
            <a:ext cx="2514600" cy="1981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0" name="Line 49"/>
          <p:cNvSpPr>
            <a:spLocks noChangeShapeType="1"/>
          </p:cNvSpPr>
          <p:nvPr/>
        </p:nvSpPr>
        <p:spPr bwMode="auto">
          <a:xfrm flipH="1" flipV="1">
            <a:off x="4267200" y="1308100"/>
            <a:ext cx="2514600" cy="12954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 name="Line 50"/>
          <p:cNvSpPr>
            <a:spLocks noChangeShapeType="1"/>
          </p:cNvSpPr>
          <p:nvPr/>
        </p:nvSpPr>
        <p:spPr bwMode="auto">
          <a:xfrm flipH="1" flipV="1">
            <a:off x="4267200" y="1308100"/>
            <a:ext cx="2514600" cy="6096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62" name="Group 51"/>
          <p:cNvGrpSpPr>
            <a:grpSpLocks/>
          </p:cNvGrpSpPr>
          <p:nvPr/>
        </p:nvGrpSpPr>
        <p:grpSpPr bwMode="auto">
          <a:xfrm>
            <a:off x="4578350" y="5257800"/>
            <a:ext cx="1924050" cy="406400"/>
            <a:chOff x="2980" y="3448"/>
            <a:chExt cx="1212" cy="256"/>
          </a:xfrm>
        </p:grpSpPr>
        <p:grpSp>
          <p:nvGrpSpPr>
            <p:cNvPr id="63" name="Group 52"/>
            <p:cNvGrpSpPr>
              <a:grpSpLocks/>
            </p:cNvGrpSpPr>
            <p:nvPr/>
          </p:nvGrpSpPr>
          <p:grpSpPr bwMode="auto">
            <a:xfrm>
              <a:off x="3048" y="3448"/>
              <a:ext cx="1056" cy="96"/>
              <a:chOff x="3072" y="3552"/>
              <a:chExt cx="1056" cy="96"/>
            </a:xfrm>
          </p:grpSpPr>
          <p:sp>
            <p:nvSpPr>
              <p:cNvPr id="69" name="Line 53"/>
              <p:cNvSpPr>
                <a:spLocks noChangeShapeType="1"/>
              </p:cNvSpPr>
              <p:nvPr/>
            </p:nvSpPr>
            <p:spPr bwMode="auto">
              <a:xfrm>
                <a:off x="3600"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0" name="Line 54"/>
              <p:cNvSpPr>
                <a:spLocks noChangeShapeType="1"/>
              </p:cNvSpPr>
              <p:nvPr/>
            </p:nvSpPr>
            <p:spPr bwMode="auto">
              <a:xfrm>
                <a:off x="4128"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1" name="Line 55"/>
              <p:cNvSpPr>
                <a:spLocks noChangeShapeType="1"/>
              </p:cNvSpPr>
              <p:nvPr/>
            </p:nvSpPr>
            <p:spPr bwMode="auto">
              <a:xfrm>
                <a:off x="3872"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2" name="Line 56"/>
              <p:cNvSpPr>
                <a:spLocks noChangeShapeType="1"/>
              </p:cNvSpPr>
              <p:nvPr/>
            </p:nvSpPr>
            <p:spPr bwMode="auto">
              <a:xfrm>
                <a:off x="3328"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73" name="Line 57"/>
              <p:cNvSpPr>
                <a:spLocks noChangeShapeType="1"/>
              </p:cNvSpPr>
              <p:nvPr/>
            </p:nvSpPr>
            <p:spPr bwMode="auto">
              <a:xfrm>
                <a:off x="3072" y="3552"/>
                <a:ext cx="0" cy="96"/>
              </a:xfrm>
              <a:prstGeom prst="line">
                <a:avLst/>
              </a:prstGeom>
              <a:noFill/>
              <a:ln w="9525">
                <a:solidFill>
                  <a:schemeClr val="tx1"/>
                </a:solidFill>
                <a:round/>
                <a:headEnd/>
                <a:tailEnd/>
              </a:ln>
              <a:effectLst/>
            </p:spPr>
            <p:txBody>
              <a:bodyPr/>
              <a:lstStyle/>
              <a:p>
                <a:endParaRPr lang="en-US">
                  <a:solidFill>
                    <a:srgbClr val="000000"/>
                  </a:solidFill>
                </a:endParaRPr>
              </a:p>
            </p:txBody>
          </p:sp>
        </p:grpSp>
        <p:sp>
          <p:nvSpPr>
            <p:cNvPr id="64" name="Text Box 58"/>
            <p:cNvSpPr txBox="1">
              <a:spLocks noChangeArrowheads="1"/>
            </p:cNvSpPr>
            <p:nvPr/>
          </p:nvSpPr>
          <p:spPr bwMode="auto">
            <a:xfrm>
              <a:off x="2980" y="3487"/>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5</a:t>
              </a:r>
            </a:p>
          </p:txBody>
        </p:sp>
        <p:sp>
          <p:nvSpPr>
            <p:cNvPr id="65" name="Text Box 59"/>
            <p:cNvSpPr txBox="1">
              <a:spLocks noChangeArrowheads="1"/>
            </p:cNvSpPr>
            <p:nvPr/>
          </p:nvSpPr>
          <p:spPr bwMode="auto">
            <a:xfrm>
              <a:off x="3238" y="348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4</a:t>
              </a:r>
            </a:p>
          </p:txBody>
        </p:sp>
        <p:sp>
          <p:nvSpPr>
            <p:cNvPr id="66" name="Text Box 60"/>
            <p:cNvSpPr txBox="1">
              <a:spLocks noChangeArrowheads="1"/>
            </p:cNvSpPr>
            <p:nvPr/>
          </p:nvSpPr>
          <p:spPr bwMode="auto">
            <a:xfrm>
              <a:off x="3496" y="3489"/>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3</a:t>
              </a:r>
            </a:p>
          </p:txBody>
        </p:sp>
        <p:sp>
          <p:nvSpPr>
            <p:cNvPr id="67" name="Text Box 61"/>
            <p:cNvSpPr txBox="1">
              <a:spLocks noChangeArrowheads="1"/>
            </p:cNvSpPr>
            <p:nvPr/>
          </p:nvSpPr>
          <p:spPr bwMode="auto">
            <a:xfrm>
              <a:off x="3754" y="3490"/>
              <a:ext cx="180" cy="212"/>
            </a:xfrm>
            <a:prstGeom prst="rect">
              <a:avLst/>
            </a:prstGeom>
            <a:noFill/>
            <a:ln w="9525">
              <a:noFill/>
              <a:miter lim="800000"/>
              <a:headEnd/>
              <a:tailEnd/>
            </a:ln>
            <a:effectLst/>
          </p:spPr>
          <p:txBody>
            <a:bodyPr wrap="none">
              <a:spAutoFit/>
            </a:bodyPr>
            <a:lstStyle/>
            <a:p>
              <a:r>
                <a:rPr lang="en-US" b="0">
                  <a:solidFill>
                    <a:srgbClr val="000000"/>
                  </a:solidFill>
                  <a:latin typeface="Times New Roman" pitchFamily="18" charset="0"/>
                </a:rPr>
                <a:t>2</a:t>
              </a:r>
            </a:p>
          </p:txBody>
        </p:sp>
        <p:sp>
          <p:nvSpPr>
            <p:cNvPr id="68" name="Text Box 62"/>
            <p:cNvSpPr txBox="1">
              <a:spLocks noChangeArrowheads="1"/>
            </p:cNvSpPr>
            <p:nvPr/>
          </p:nvSpPr>
          <p:spPr bwMode="auto">
            <a:xfrm>
              <a:off x="4012" y="3492"/>
              <a:ext cx="180" cy="212"/>
            </a:xfrm>
            <a:prstGeom prst="rect">
              <a:avLst/>
            </a:prstGeom>
            <a:noFill/>
            <a:ln w="9525">
              <a:noFill/>
              <a:miter lim="800000"/>
              <a:headEnd/>
              <a:tailEnd/>
            </a:ln>
            <a:effectLst/>
          </p:spPr>
          <p:txBody>
            <a:bodyPr wrap="none">
              <a:spAutoFit/>
            </a:bodyPr>
            <a:lstStyle/>
            <a:p>
              <a:r>
                <a:rPr lang="en-US" b="0" dirty="0">
                  <a:solidFill>
                    <a:srgbClr val="000000"/>
                  </a:solidFill>
                  <a:latin typeface="Times New Roman" pitchFamily="18" charset="0"/>
                </a:rPr>
                <a:t>1</a:t>
              </a:r>
            </a:p>
          </p:txBody>
        </p:sp>
      </p:grpSp>
      <p:sp>
        <p:nvSpPr>
          <p:cNvPr id="74" name="Line 63"/>
          <p:cNvSpPr>
            <a:spLocks noChangeShapeType="1"/>
          </p:cNvSpPr>
          <p:nvPr/>
        </p:nvSpPr>
        <p:spPr bwMode="auto">
          <a:xfrm flipV="1">
            <a:off x="2133600" y="4127500"/>
            <a:ext cx="0" cy="11430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5" name="Line 64"/>
          <p:cNvSpPr>
            <a:spLocks noChangeShapeType="1"/>
          </p:cNvSpPr>
          <p:nvPr/>
        </p:nvSpPr>
        <p:spPr bwMode="auto">
          <a:xfrm flipV="1">
            <a:off x="2540000" y="3136900"/>
            <a:ext cx="0" cy="22098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6" name="Line 65"/>
          <p:cNvSpPr>
            <a:spLocks noChangeShapeType="1"/>
          </p:cNvSpPr>
          <p:nvPr/>
        </p:nvSpPr>
        <p:spPr bwMode="auto">
          <a:xfrm flipV="1">
            <a:off x="2971800" y="2298700"/>
            <a:ext cx="0" cy="30353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7" name="Line 66"/>
          <p:cNvSpPr>
            <a:spLocks noChangeShapeType="1"/>
          </p:cNvSpPr>
          <p:nvPr/>
        </p:nvSpPr>
        <p:spPr bwMode="auto">
          <a:xfrm flipV="1">
            <a:off x="3403600" y="1765300"/>
            <a:ext cx="0" cy="35687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78" name="Line 67"/>
          <p:cNvSpPr>
            <a:spLocks noChangeShapeType="1"/>
          </p:cNvSpPr>
          <p:nvPr/>
        </p:nvSpPr>
        <p:spPr bwMode="auto">
          <a:xfrm flipV="1">
            <a:off x="3797300" y="1384300"/>
            <a:ext cx="0" cy="3937000"/>
          </a:xfrm>
          <a:prstGeom prst="line">
            <a:avLst/>
          </a:prstGeom>
          <a:noFill/>
          <a:ln w="9525">
            <a:solidFill>
              <a:schemeClr val="bg2"/>
            </a:solidFill>
            <a:round/>
            <a:headEnd/>
            <a:tailEnd/>
          </a:ln>
          <a:effectLst/>
        </p:spPr>
        <p:txBody>
          <a:bodyPr/>
          <a:lstStyle/>
          <a:p>
            <a:endParaRPr lang="en-US">
              <a:solidFill>
                <a:srgbClr val="000000"/>
              </a:solidFill>
            </a:endParaRPr>
          </a:p>
        </p:txBody>
      </p:sp>
      <p:grpSp>
        <p:nvGrpSpPr>
          <p:cNvPr id="79" name="Group 68"/>
          <p:cNvGrpSpPr>
            <a:grpSpLocks/>
          </p:cNvGrpSpPr>
          <p:nvPr/>
        </p:nvGrpSpPr>
        <p:grpSpPr bwMode="auto">
          <a:xfrm flipH="1">
            <a:off x="4699000" y="1371600"/>
            <a:ext cx="1663700" cy="3962400"/>
            <a:chOff x="1536" y="1104"/>
            <a:chExt cx="1048" cy="2496"/>
          </a:xfrm>
        </p:grpSpPr>
        <p:sp>
          <p:nvSpPr>
            <p:cNvPr id="80" name="Line 69"/>
            <p:cNvSpPr>
              <a:spLocks noChangeShapeType="1"/>
            </p:cNvSpPr>
            <p:nvPr/>
          </p:nvSpPr>
          <p:spPr bwMode="auto">
            <a:xfrm flipV="1">
              <a:off x="1536" y="2832"/>
              <a:ext cx="0" cy="72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1" name="Line 70"/>
            <p:cNvSpPr>
              <a:spLocks noChangeShapeType="1"/>
            </p:cNvSpPr>
            <p:nvPr/>
          </p:nvSpPr>
          <p:spPr bwMode="auto">
            <a:xfrm flipV="1">
              <a:off x="1792" y="2208"/>
              <a:ext cx="0" cy="139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2" name="Line 71"/>
            <p:cNvSpPr>
              <a:spLocks noChangeShapeType="1"/>
            </p:cNvSpPr>
            <p:nvPr/>
          </p:nvSpPr>
          <p:spPr bwMode="auto">
            <a:xfrm flipV="1">
              <a:off x="2064" y="1680"/>
              <a:ext cx="0" cy="1912"/>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3" name="Line 72"/>
            <p:cNvSpPr>
              <a:spLocks noChangeShapeType="1"/>
            </p:cNvSpPr>
            <p:nvPr/>
          </p:nvSpPr>
          <p:spPr bwMode="auto">
            <a:xfrm flipV="1">
              <a:off x="2336" y="1344"/>
              <a:ext cx="0" cy="224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84" name="Line 73"/>
            <p:cNvSpPr>
              <a:spLocks noChangeShapeType="1"/>
            </p:cNvSpPr>
            <p:nvPr/>
          </p:nvSpPr>
          <p:spPr bwMode="auto">
            <a:xfrm flipV="1">
              <a:off x="2584" y="1104"/>
              <a:ext cx="0" cy="2480"/>
            </a:xfrm>
            <a:prstGeom prst="line">
              <a:avLst/>
            </a:prstGeom>
            <a:noFill/>
            <a:ln w="9525">
              <a:solidFill>
                <a:schemeClr val="bg2"/>
              </a:solidFill>
              <a:round/>
              <a:headEnd/>
              <a:tailEnd/>
            </a:ln>
            <a:effectLst/>
          </p:spPr>
          <p:txBody>
            <a:bodyPr/>
            <a:lstStyle/>
            <a:p>
              <a:endParaRPr lang="en-US">
                <a:solidFill>
                  <a:srgbClr val="000000"/>
                </a:solidFill>
              </a:endParaRPr>
            </a:p>
          </p:txBody>
        </p:sp>
      </p:grpSp>
      <p:sp>
        <p:nvSpPr>
          <p:cNvPr id="85" name="Oval 74"/>
          <p:cNvSpPr>
            <a:spLocks noChangeArrowheads="1"/>
          </p:cNvSpPr>
          <p:nvPr/>
        </p:nvSpPr>
        <p:spPr bwMode="auto">
          <a:xfrm>
            <a:off x="2095500" y="4127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6" name="Oval 75"/>
          <p:cNvSpPr>
            <a:spLocks noChangeArrowheads="1"/>
          </p:cNvSpPr>
          <p:nvPr/>
        </p:nvSpPr>
        <p:spPr bwMode="auto">
          <a:xfrm>
            <a:off x="2501900" y="31115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7" name="Oval 76"/>
          <p:cNvSpPr>
            <a:spLocks noChangeArrowheads="1"/>
          </p:cNvSpPr>
          <p:nvPr/>
        </p:nvSpPr>
        <p:spPr bwMode="auto">
          <a:xfrm>
            <a:off x="2933700" y="22987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8" name="Oval 77"/>
          <p:cNvSpPr>
            <a:spLocks noChangeArrowheads="1"/>
          </p:cNvSpPr>
          <p:nvPr/>
        </p:nvSpPr>
        <p:spPr bwMode="auto">
          <a:xfrm>
            <a:off x="3352800" y="1727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89" name="Oval 78"/>
          <p:cNvSpPr>
            <a:spLocks noChangeArrowheads="1"/>
          </p:cNvSpPr>
          <p:nvPr/>
        </p:nvSpPr>
        <p:spPr bwMode="auto">
          <a:xfrm>
            <a:off x="3733800" y="1384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0" name="Oval 79"/>
          <p:cNvSpPr>
            <a:spLocks noChangeArrowheads="1"/>
          </p:cNvSpPr>
          <p:nvPr/>
        </p:nvSpPr>
        <p:spPr bwMode="auto">
          <a:xfrm>
            <a:off x="4648200" y="1384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1" name="Oval 80"/>
          <p:cNvSpPr>
            <a:spLocks noChangeArrowheads="1"/>
          </p:cNvSpPr>
          <p:nvPr/>
        </p:nvSpPr>
        <p:spPr bwMode="auto">
          <a:xfrm>
            <a:off x="5080000" y="16891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2" name="Oval 81"/>
          <p:cNvSpPr>
            <a:spLocks noChangeArrowheads="1"/>
          </p:cNvSpPr>
          <p:nvPr/>
        </p:nvSpPr>
        <p:spPr bwMode="auto">
          <a:xfrm>
            <a:off x="5499100" y="2273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3" name="Oval 82"/>
          <p:cNvSpPr>
            <a:spLocks noChangeArrowheads="1"/>
          </p:cNvSpPr>
          <p:nvPr/>
        </p:nvSpPr>
        <p:spPr bwMode="auto">
          <a:xfrm>
            <a:off x="5918200" y="30607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4" name="Oval 83"/>
          <p:cNvSpPr>
            <a:spLocks noChangeArrowheads="1"/>
          </p:cNvSpPr>
          <p:nvPr/>
        </p:nvSpPr>
        <p:spPr bwMode="auto">
          <a:xfrm>
            <a:off x="6324600" y="40640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95" name="Arc 84"/>
          <p:cNvSpPr>
            <a:spLocks/>
          </p:cNvSpPr>
          <p:nvPr/>
        </p:nvSpPr>
        <p:spPr bwMode="auto">
          <a:xfrm rot="-933472">
            <a:off x="4597400" y="1038225"/>
            <a:ext cx="1598612" cy="4529137"/>
          </a:xfrm>
          <a:custGeom>
            <a:avLst/>
            <a:gdLst>
              <a:gd name="G0" fmla="+- 0 0 0"/>
              <a:gd name="G1" fmla="+- 21420 0 0"/>
              <a:gd name="G2" fmla="+- 21600 0 0"/>
              <a:gd name="T0" fmla="*/ 2785 w 21600"/>
              <a:gd name="T1" fmla="*/ 0 h 23940"/>
              <a:gd name="T2" fmla="*/ 21452 w 21600"/>
              <a:gd name="T3" fmla="*/ 23940 h 23940"/>
              <a:gd name="T4" fmla="*/ 0 w 21600"/>
              <a:gd name="T5" fmla="*/ 21420 h 23940"/>
            </a:gdLst>
            <a:ahLst/>
            <a:cxnLst>
              <a:cxn ang="0">
                <a:pos x="T0" y="T1"/>
              </a:cxn>
              <a:cxn ang="0">
                <a:pos x="T2" y="T3"/>
              </a:cxn>
              <a:cxn ang="0">
                <a:pos x="T4" y="T5"/>
              </a:cxn>
            </a:cxnLst>
            <a:rect l="0" t="0" r="r" b="b"/>
            <a:pathLst>
              <a:path w="21600" h="23940" fill="none" extrusionOk="0">
                <a:moveTo>
                  <a:pt x="2784" y="0"/>
                </a:moveTo>
                <a:cubicBezTo>
                  <a:pt x="13547" y="1399"/>
                  <a:pt x="21600" y="10567"/>
                  <a:pt x="21600" y="21420"/>
                </a:cubicBezTo>
                <a:cubicBezTo>
                  <a:pt x="21600" y="22262"/>
                  <a:pt x="21550" y="23103"/>
                  <a:pt x="21452" y="23940"/>
                </a:cubicBezTo>
              </a:path>
              <a:path w="21600" h="23940" stroke="0" extrusionOk="0">
                <a:moveTo>
                  <a:pt x="2784" y="0"/>
                </a:moveTo>
                <a:cubicBezTo>
                  <a:pt x="13547" y="1399"/>
                  <a:pt x="21600" y="10567"/>
                  <a:pt x="21600" y="21420"/>
                </a:cubicBezTo>
                <a:cubicBezTo>
                  <a:pt x="21600" y="22262"/>
                  <a:pt x="21550" y="23103"/>
                  <a:pt x="21452" y="23940"/>
                </a:cubicBezTo>
                <a:lnTo>
                  <a:pt x="0" y="2142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96" name="Arc 85"/>
          <p:cNvSpPr>
            <a:spLocks/>
          </p:cNvSpPr>
          <p:nvPr/>
        </p:nvSpPr>
        <p:spPr bwMode="auto">
          <a:xfrm rot="933472" flipH="1">
            <a:off x="2343150" y="1022350"/>
            <a:ext cx="1598612" cy="4529137"/>
          </a:xfrm>
          <a:custGeom>
            <a:avLst/>
            <a:gdLst>
              <a:gd name="G0" fmla="+- 0 0 0"/>
              <a:gd name="G1" fmla="+- 21420 0 0"/>
              <a:gd name="G2" fmla="+- 21600 0 0"/>
              <a:gd name="T0" fmla="*/ 2785 w 21600"/>
              <a:gd name="T1" fmla="*/ 0 h 23940"/>
              <a:gd name="T2" fmla="*/ 21452 w 21600"/>
              <a:gd name="T3" fmla="*/ 23940 h 23940"/>
              <a:gd name="T4" fmla="*/ 0 w 21600"/>
              <a:gd name="T5" fmla="*/ 21420 h 23940"/>
            </a:gdLst>
            <a:ahLst/>
            <a:cxnLst>
              <a:cxn ang="0">
                <a:pos x="T0" y="T1"/>
              </a:cxn>
              <a:cxn ang="0">
                <a:pos x="T2" y="T3"/>
              </a:cxn>
              <a:cxn ang="0">
                <a:pos x="T4" y="T5"/>
              </a:cxn>
            </a:cxnLst>
            <a:rect l="0" t="0" r="r" b="b"/>
            <a:pathLst>
              <a:path w="21600" h="23940" fill="none" extrusionOk="0">
                <a:moveTo>
                  <a:pt x="2784" y="0"/>
                </a:moveTo>
                <a:cubicBezTo>
                  <a:pt x="13547" y="1399"/>
                  <a:pt x="21600" y="10567"/>
                  <a:pt x="21600" y="21420"/>
                </a:cubicBezTo>
                <a:cubicBezTo>
                  <a:pt x="21600" y="22262"/>
                  <a:pt x="21550" y="23103"/>
                  <a:pt x="21452" y="23940"/>
                </a:cubicBezTo>
              </a:path>
              <a:path w="21600" h="23940" stroke="0" extrusionOk="0">
                <a:moveTo>
                  <a:pt x="2784" y="0"/>
                </a:moveTo>
                <a:cubicBezTo>
                  <a:pt x="13547" y="1399"/>
                  <a:pt x="21600" y="10567"/>
                  <a:pt x="21600" y="21420"/>
                </a:cubicBezTo>
                <a:cubicBezTo>
                  <a:pt x="21600" y="22262"/>
                  <a:pt x="21550" y="23103"/>
                  <a:pt x="21452" y="23940"/>
                </a:cubicBezTo>
                <a:lnTo>
                  <a:pt x="0" y="2142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Tree>
    <p:extLst>
      <p:ext uri="{BB962C8B-B14F-4D97-AF65-F5344CB8AC3E}">
        <p14:creationId xmlns:p14="http://schemas.microsoft.com/office/powerpoint/2010/main" val="382289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2"/>
                                        </p:tgtEl>
                                      </p:cBhvr>
                                    </p:animEffect>
                                    <p:set>
                                      <p:cBhvr>
                                        <p:cTn id="7" dur="1" fill="hold">
                                          <p:stCondLst>
                                            <p:cond delay="19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8"/>
                                        </p:tgtEl>
                                      </p:cBhvr>
                                    </p:animEffect>
                                    <p:set>
                                      <p:cBhvr>
                                        <p:cTn id="10" dur="1" fill="hold">
                                          <p:stCondLst>
                                            <p:cond delay="1999"/>
                                          </p:stCondLst>
                                        </p:cTn>
                                        <p:tgtEl>
                                          <p:spTgt spid="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2"/>
                                        </p:tgtEl>
                                      </p:cBhvr>
                                    </p:animEffect>
                                    <p:set>
                                      <p:cBhvr>
                                        <p:cTn id="13" dur="1" fill="hold">
                                          <p:stCondLst>
                                            <p:cond delay="1999"/>
                                          </p:stCondLst>
                                        </p:cTn>
                                        <p:tgtEl>
                                          <p:spTgt spid="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2000"/>
                                        <p:tgtEl>
                                          <p:spTgt spid="7"/>
                                        </p:tgtEl>
                                      </p:cBhvr>
                                    </p:animEffect>
                                    <p:set>
                                      <p:cBhvr>
                                        <p:cTn id="16" dur="1" fill="hold">
                                          <p:stCondLst>
                                            <p:cond delay="1999"/>
                                          </p:stCondLst>
                                        </p:cTn>
                                        <p:tgtEl>
                                          <p:spTgt spid="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9"/>
                                        </p:tgtEl>
                                      </p:cBhvr>
                                    </p:animEffect>
                                    <p:set>
                                      <p:cBhvr>
                                        <p:cTn id="19" dur="1" fill="hold">
                                          <p:stCondLst>
                                            <p:cond delay="1999"/>
                                          </p:stCondLst>
                                        </p:cTn>
                                        <p:tgtEl>
                                          <p:spTgt spid="9"/>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7"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ppt_h/2"/>
                                          </p:val>
                                        </p:tav>
                                        <p:tav tm="100000">
                                          <p:val>
                                            <p:strVal val="#ppt_y"/>
                                          </p:val>
                                        </p:tav>
                                      </p:tavLst>
                                    </p:anim>
                                    <p:anim calcmode="lin" valueType="num">
                                      <p:cBhvr>
                                        <p:cTn id="26" dur="500" fill="hold"/>
                                        <p:tgtEl>
                                          <p:spTgt spid="13"/>
                                        </p:tgtEl>
                                        <p:attrNameLst>
                                          <p:attrName>ppt_w</p:attrName>
                                        </p:attrNameLst>
                                      </p:cBhvr>
                                      <p:tavLst>
                                        <p:tav tm="0">
                                          <p:val>
                                            <p:strVal val="#ppt_w"/>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0-#ppt_w/2"/>
                                          </p:val>
                                        </p:tav>
                                        <p:tav tm="100000">
                                          <p:val>
                                            <p:strVal val="#ppt_x"/>
                                          </p:val>
                                        </p:tav>
                                      </p:tavLst>
                                    </p:anim>
                                    <p:anim calcmode="lin" valueType="num">
                                      <p:cBhvr additive="base">
                                        <p:cTn id="39"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0-#ppt_w/2"/>
                                          </p:val>
                                        </p:tav>
                                        <p:tav tm="100000">
                                          <p:val>
                                            <p:strVal val="#ppt_x"/>
                                          </p:val>
                                        </p:tav>
                                      </p:tavLst>
                                    </p:anim>
                                    <p:anim calcmode="lin" valueType="num">
                                      <p:cBhvr additive="base">
                                        <p:cTn id="57"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0-#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500" fill="hold"/>
                                        <p:tgtEl>
                                          <p:spTgt spid="24"/>
                                        </p:tgtEl>
                                        <p:attrNameLst>
                                          <p:attrName>ppt_x</p:attrName>
                                        </p:attrNameLst>
                                      </p:cBhvr>
                                      <p:tavLst>
                                        <p:tav tm="0">
                                          <p:val>
                                            <p:strVal val="#ppt_x"/>
                                          </p:val>
                                        </p:tav>
                                        <p:tav tm="100000">
                                          <p:val>
                                            <p:strVal val="#ppt_x"/>
                                          </p:val>
                                        </p:tav>
                                      </p:tavLst>
                                    </p:anim>
                                    <p:anim calcmode="lin" valueType="num">
                                      <p:cBhvr additive="base">
                                        <p:cTn id="6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 calcmode="lin" valueType="num">
                                      <p:cBhvr additive="base">
                                        <p:cTn id="74" dur="500" fill="hold"/>
                                        <p:tgtEl>
                                          <p:spTgt spid="23"/>
                                        </p:tgtEl>
                                        <p:attrNameLst>
                                          <p:attrName>ppt_x</p:attrName>
                                        </p:attrNameLst>
                                      </p:cBhvr>
                                      <p:tavLst>
                                        <p:tav tm="0">
                                          <p:val>
                                            <p:strVal val="#ppt_x"/>
                                          </p:val>
                                        </p:tav>
                                        <p:tav tm="100000">
                                          <p:val>
                                            <p:strVal val="#ppt_x"/>
                                          </p:val>
                                        </p:tav>
                                      </p:tavLst>
                                    </p:anim>
                                    <p:anim calcmode="lin" valueType="num">
                                      <p:cBhvr additive="base">
                                        <p:cTn id="75"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additive="base">
                                        <p:cTn id="86" dur="500" fill="hold"/>
                                        <p:tgtEl>
                                          <p:spTgt spid="22"/>
                                        </p:tgtEl>
                                        <p:attrNameLst>
                                          <p:attrName>ppt_x</p:attrName>
                                        </p:attrNameLst>
                                      </p:cBhvr>
                                      <p:tavLst>
                                        <p:tav tm="0">
                                          <p:val>
                                            <p:strVal val="#ppt_x"/>
                                          </p:val>
                                        </p:tav>
                                        <p:tav tm="100000">
                                          <p:val>
                                            <p:strVal val="#ppt_x"/>
                                          </p:val>
                                        </p:tav>
                                      </p:tavLst>
                                    </p:anim>
                                    <p:anim calcmode="lin" valueType="num">
                                      <p:cBhvr additive="base">
                                        <p:cTn id="8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fill="hold"/>
                                        <p:tgtEl>
                                          <p:spTgt spid="21"/>
                                        </p:tgtEl>
                                        <p:attrNameLst>
                                          <p:attrName>ppt_x</p:attrName>
                                        </p:attrNameLst>
                                      </p:cBhvr>
                                      <p:tavLst>
                                        <p:tav tm="0">
                                          <p:val>
                                            <p:strVal val="#ppt_x"/>
                                          </p:val>
                                        </p:tav>
                                        <p:tav tm="100000">
                                          <p:val>
                                            <p:strVal val="#ppt_x"/>
                                          </p:val>
                                        </p:tav>
                                      </p:tavLst>
                                    </p:anim>
                                    <p:anim calcmode="lin" valueType="num">
                                      <p:cBhvr additive="base">
                                        <p:cTn id="9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grpId="0" nodeType="click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additive="base">
                                        <p:cTn id="98" dur="500" fill="hold"/>
                                        <p:tgtEl>
                                          <p:spTgt spid="25"/>
                                        </p:tgtEl>
                                        <p:attrNameLst>
                                          <p:attrName>ppt_x</p:attrName>
                                        </p:attrNameLst>
                                      </p:cBhvr>
                                      <p:tavLst>
                                        <p:tav tm="0">
                                          <p:val>
                                            <p:strVal val="0-#ppt_w/2"/>
                                          </p:val>
                                        </p:tav>
                                        <p:tav tm="100000">
                                          <p:val>
                                            <p:strVal val="#ppt_x"/>
                                          </p:val>
                                        </p:tav>
                                      </p:tavLst>
                                    </p:anim>
                                    <p:anim calcmode="lin" valueType="num">
                                      <p:cBhvr additive="base">
                                        <p:cTn id="99"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26"/>
                                        </p:tgtEl>
                                        <p:attrNameLst>
                                          <p:attrName>style.visibility</p:attrName>
                                        </p:attrNameLst>
                                      </p:cBhvr>
                                      <p:to>
                                        <p:strVal val="visible"/>
                                      </p:to>
                                    </p:set>
                                    <p:anim calcmode="lin" valueType="num">
                                      <p:cBhvr additive="base">
                                        <p:cTn id="104" dur="500" fill="hold"/>
                                        <p:tgtEl>
                                          <p:spTgt spid="26"/>
                                        </p:tgtEl>
                                        <p:attrNameLst>
                                          <p:attrName>ppt_x</p:attrName>
                                        </p:attrNameLst>
                                      </p:cBhvr>
                                      <p:tavLst>
                                        <p:tav tm="0">
                                          <p:val>
                                            <p:strVal val="0-#ppt_w/2"/>
                                          </p:val>
                                        </p:tav>
                                        <p:tav tm="100000">
                                          <p:val>
                                            <p:strVal val="#ppt_x"/>
                                          </p:val>
                                        </p:tav>
                                      </p:tavLst>
                                    </p:anim>
                                    <p:anim calcmode="lin" valueType="num">
                                      <p:cBhvr additive="base">
                                        <p:cTn id="105"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8" fill="hold" grpId="0" nodeType="clickEffect">
                                  <p:stCondLst>
                                    <p:cond delay="0"/>
                                  </p:stCondLst>
                                  <p:childTnLst>
                                    <p:set>
                                      <p:cBhvr>
                                        <p:cTn id="109" dur="1" fill="hold">
                                          <p:stCondLst>
                                            <p:cond delay="0"/>
                                          </p:stCondLst>
                                        </p:cTn>
                                        <p:tgtEl>
                                          <p:spTgt spid="27"/>
                                        </p:tgtEl>
                                        <p:attrNameLst>
                                          <p:attrName>style.visibility</p:attrName>
                                        </p:attrNameLst>
                                      </p:cBhvr>
                                      <p:to>
                                        <p:strVal val="visible"/>
                                      </p:to>
                                    </p:set>
                                    <p:anim calcmode="lin" valueType="num">
                                      <p:cBhvr additive="base">
                                        <p:cTn id="110" dur="500" fill="hold"/>
                                        <p:tgtEl>
                                          <p:spTgt spid="27"/>
                                        </p:tgtEl>
                                        <p:attrNameLst>
                                          <p:attrName>ppt_x</p:attrName>
                                        </p:attrNameLst>
                                      </p:cBhvr>
                                      <p:tavLst>
                                        <p:tav tm="0">
                                          <p:val>
                                            <p:strVal val="0-#ppt_w/2"/>
                                          </p:val>
                                        </p:tav>
                                        <p:tav tm="100000">
                                          <p:val>
                                            <p:strVal val="#ppt_x"/>
                                          </p:val>
                                        </p:tav>
                                      </p:tavLst>
                                    </p:anim>
                                    <p:anim calcmode="lin" valueType="num">
                                      <p:cBhvr additive="base">
                                        <p:cTn id="111"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8" fill="hold" grpId="0" nodeType="clickEffect">
                                  <p:stCondLst>
                                    <p:cond delay="0"/>
                                  </p:stCondLst>
                                  <p:childTnLst>
                                    <p:set>
                                      <p:cBhvr>
                                        <p:cTn id="115" dur="1" fill="hold">
                                          <p:stCondLst>
                                            <p:cond delay="0"/>
                                          </p:stCondLst>
                                        </p:cTn>
                                        <p:tgtEl>
                                          <p:spTgt spid="28"/>
                                        </p:tgtEl>
                                        <p:attrNameLst>
                                          <p:attrName>style.visibility</p:attrName>
                                        </p:attrNameLst>
                                      </p:cBhvr>
                                      <p:to>
                                        <p:strVal val="visible"/>
                                      </p:to>
                                    </p:set>
                                    <p:anim calcmode="lin" valueType="num">
                                      <p:cBhvr additive="base">
                                        <p:cTn id="116" dur="500" fill="hold"/>
                                        <p:tgtEl>
                                          <p:spTgt spid="28"/>
                                        </p:tgtEl>
                                        <p:attrNameLst>
                                          <p:attrName>ppt_x</p:attrName>
                                        </p:attrNameLst>
                                      </p:cBhvr>
                                      <p:tavLst>
                                        <p:tav tm="0">
                                          <p:val>
                                            <p:strVal val="0-#ppt_w/2"/>
                                          </p:val>
                                        </p:tav>
                                        <p:tav tm="100000">
                                          <p:val>
                                            <p:strVal val="#ppt_x"/>
                                          </p:val>
                                        </p:tav>
                                      </p:tavLst>
                                    </p:anim>
                                    <p:anim calcmode="lin" valueType="num">
                                      <p:cBhvr additive="base">
                                        <p:cTn id="117"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2" presetClass="entr" presetSubtype="8"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 calcmode="lin" valueType="num">
                                      <p:cBhvr additive="base">
                                        <p:cTn id="122" dur="500" fill="hold"/>
                                        <p:tgtEl>
                                          <p:spTgt spid="29"/>
                                        </p:tgtEl>
                                        <p:attrNameLst>
                                          <p:attrName>ppt_x</p:attrName>
                                        </p:attrNameLst>
                                      </p:cBhvr>
                                      <p:tavLst>
                                        <p:tav tm="0">
                                          <p:val>
                                            <p:strVal val="0-#ppt_w/2"/>
                                          </p:val>
                                        </p:tav>
                                        <p:tav tm="100000">
                                          <p:val>
                                            <p:strVal val="#ppt_x"/>
                                          </p:val>
                                        </p:tav>
                                      </p:tavLst>
                                    </p:anim>
                                    <p:anim calcmode="lin" valueType="num">
                                      <p:cBhvr additive="base">
                                        <p:cTn id="12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2" presetClass="entr" presetSubtype="8" fill="hold" grpId="0" nodeType="clickEffect">
                                  <p:stCondLst>
                                    <p:cond delay="0"/>
                                  </p:stCondLst>
                                  <p:childTnLst>
                                    <p:set>
                                      <p:cBhvr>
                                        <p:cTn id="127" dur="1" fill="hold">
                                          <p:stCondLst>
                                            <p:cond delay="0"/>
                                          </p:stCondLst>
                                        </p:cTn>
                                        <p:tgtEl>
                                          <p:spTgt spid="30"/>
                                        </p:tgtEl>
                                        <p:attrNameLst>
                                          <p:attrName>style.visibility</p:attrName>
                                        </p:attrNameLst>
                                      </p:cBhvr>
                                      <p:to>
                                        <p:strVal val="visible"/>
                                      </p:to>
                                    </p:set>
                                    <p:anim calcmode="lin" valueType="num">
                                      <p:cBhvr additive="base">
                                        <p:cTn id="128" dur="500" fill="hold"/>
                                        <p:tgtEl>
                                          <p:spTgt spid="30"/>
                                        </p:tgtEl>
                                        <p:attrNameLst>
                                          <p:attrName>ppt_x</p:attrName>
                                        </p:attrNameLst>
                                      </p:cBhvr>
                                      <p:tavLst>
                                        <p:tav tm="0">
                                          <p:val>
                                            <p:strVal val="0-#ppt_w/2"/>
                                          </p:val>
                                        </p:tav>
                                        <p:tav tm="100000">
                                          <p:val>
                                            <p:strVal val="#ppt_x"/>
                                          </p:val>
                                        </p:tav>
                                      </p:tavLst>
                                    </p:anim>
                                    <p:anim calcmode="lin" valueType="num">
                                      <p:cBhvr additive="base">
                                        <p:cTn id="129"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31"/>
                                        </p:tgtEl>
                                        <p:attrNameLst>
                                          <p:attrName>style.visibility</p:attrName>
                                        </p:attrNameLst>
                                      </p:cBhvr>
                                      <p:to>
                                        <p:strVal val="visible"/>
                                      </p:to>
                                    </p:set>
                                    <p:anim calcmode="lin" valueType="num">
                                      <p:cBhvr additive="base">
                                        <p:cTn id="134" dur="500" fill="hold"/>
                                        <p:tgtEl>
                                          <p:spTgt spid="31"/>
                                        </p:tgtEl>
                                        <p:attrNameLst>
                                          <p:attrName>ppt_x</p:attrName>
                                        </p:attrNameLst>
                                      </p:cBhvr>
                                      <p:tavLst>
                                        <p:tav tm="0">
                                          <p:val>
                                            <p:strVal val="#ppt_x"/>
                                          </p:val>
                                        </p:tav>
                                        <p:tav tm="100000">
                                          <p:val>
                                            <p:strVal val="#ppt_x"/>
                                          </p:val>
                                        </p:tav>
                                      </p:tavLst>
                                    </p:anim>
                                    <p:anim calcmode="lin" valueType="num">
                                      <p:cBhvr additive="base">
                                        <p:cTn id="13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2" presetClass="entr" presetSubtype="4"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 calcmode="lin" valueType="num">
                                      <p:cBhvr additive="base">
                                        <p:cTn id="140" dur="500" fill="hold"/>
                                        <p:tgtEl>
                                          <p:spTgt spid="32"/>
                                        </p:tgtEl>
                                        <p:attrNameLst>
                                          <p:attrName>ppt_x</p:attrName>
                                        </p:attrNameLst>
                                      </p:cBhvr>
                                      <p:tavLst>
                                        <p:tav tm="0">
                                          <p:val>
                                            <p:strVal val="#ppt_x"/>
                                          </p:val>
                                        </p:tav>
                                        <p:tav tm="100000">
                                          <p:val>
                                            <p:strVal val="#ppt_x"/>
                                          </p:val>
                                        </p:tav>
                                      </p:tavLst>
                                    </p:anim>
                                    <p:anim calcmode="lin" valueType="num">
                                      <p:cBhvr additive="base">
                                        <p:cTn id="141"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 presetClass="entr" presetSubtype="4" fill="hold" grpId="0" nodeType="clickEffect">
                                  <p:stCondLst>
                                    <p:cond delay="0"/>
                                  </p:stCondLst>
                                  <p:childTnLst>
                                    <p:set>
                                      <p:cBhvr>
                                        <p:cTn id="145" dur="1" fill="hold">
                                          <p:stCondLst>
                                            <p:cond delay="0"/>
                                          </p:stCondLst>
                                        </p:cTn>
                                        <p:tgtEl>
                                          <p:spTgt spid="33"/>
                                        </p:tgtEl>
                                        <p:attrNameLst>
                                          <p:attrName>style.visibility</p:attrName>
                                        </p:attrNameLst>
                                      </p:cBhvr>
                                      <p:to>
                                        <p:strVal val="visible"/>
                                      </p:to>
                                    </p:set>
                                    <p:anim calcmode="lin" valueType="num">
                                      <p:cBhvr additive="base">
                                        <p:cTn id="146" dur="500" fill="hold"/>
                                        <p:tgtEl>
                                          <p:spTgt spid="33"/>
                                        </p:tgtEl>
                                        <p:attrNameLst>
                                          <p:attrName>ppt_x</p:attrName>
                                        </p:attrNameLst>
                                      </p:cBhvr>
                                      <p:tavLst>
                                        <p:tav tm="0">
                                          <p:val>
                                            <p:strVal val="#ppt_x"/>
                                          </p:val>
                                        </p:tav>
                                        <p:tav tm="100000">
                                          <p:val>
                                            <p:strVal val="#ppt_x"/>
                                          </p:val>
                                        </p:tav>
                                      </p:tavLst>
                                    </p:anim>
                                    <p:anim calcmode="lin" valueType="num">
                                      <p:cBhvr additive="base">
                                        <p:cTn id="14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34"/>
                                        </p:tgtEl>
                                        <p:attrNameLst>
                                          <p:attrName>style.visibility</p:attrName>
                                        </p:attrNameLst>
                                      </p:cBhvr>
                                      <p:to>
                                        <p:strVal val="visible"/>
                                      </p:to>
                                    </p:set>
                                    <p:anim calcmode="lin" valueType="num">
                                      <p:cBhvr additive="base">
                                        <p:cTn id="152" dur="500" fill="hold"/>
                                        <p:tgtEl>
                                          <p:spTgt spid="34"/>
                                        </p:tgtEl>
                                        <p:attrNameLst>
                                          <p:attrName>ppt_x</p:attrName>
                                        </p:attrNameLst>
                                      </p:cBhvr>
                                      <p:tavLst>
                                        <p:tav tm="0">
                                          <p:val>
                                            <p:strVal val="#ppt_x"/>
                                          </p:val>
                                        </p:tav>
                                        <p:tav tm="100000">
                                          <p:val>
                                            <p:strVal val="#ppt_x"/>
                                          </p:val>
                                        </p:tav>
                                      </p:tavLst>
                                    </p:anim>
                                    <p:anim calcmode="lin" valueType="num">
                                      <p:cBhvr additive="base">
                                        <p:cTn id="15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35"/>
                                        </p:tgtEl>
                                        <p:attrNameLst>
                                          <p:attrName>style.visibility</p:attrName>
                                        </p:attrNameLst>
                                      </p:cBhvr>
                                      <p:to>
                                        <p:strVal val="visible"/>
                                      </p:to>
                                    </p:set>
                                    <p:anim calcmode="lin" valueType="num">
                                      <p:cBhvr additive="base">
                                        <p:cTn id="158" dur="500" fill="hold"/>
                                        <p:tgtEl>
                                          <p:spTgt spid="35"/>
                                        </p:tgtEl>
                                        <p:attrNameLst>
                                          <p:attrName>ppt_x</p:attrName>
                                        </p:attrNameLst>
                                      </p:cBhvr>
                                      <p:tavLst>
                                        <p:tav tm="0">
                                          <p:val>
                                            <p:strVal val="#ppt_x"/>
                                          </p:val>
                                        </p:tav>
                                        <p:tav tm="100000">
                                          <p:val>
                                            <p:strVal val="#ppt_x"/>
                                          </p:val>
                                        </p:tav>
                                      </p:tavLst>
                                    </p:anim>
                                    <p:anim calcmode="lin" valueType="num">
                                      <p:cBhvr additive="base">
                                        <p:cTn id="15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0" nodeType="clickEffect">
                                  <p:stCondLst>
                                    <p:cond delay="0"/>
                                  </p:stCondLst>
                                  <p:childTnLst>
                                    <p:set>
                                      <p:cBhvr>
                                        <p:cTn id="163" dur="1" fill="hold">
                                          <p:stCondLst>
                                            <p:cond delay="0"/>
                                          </p:stCondLst>
                                        </p:cTn>
                                        <p:tgtEl>
                                          <p:spTgt spid="36"/>
                                        </p:tgtEl>
                                        <p:attrNameLst>
                                          <p:attrName>style.visibility</p:attrName>
                                        </p:attrNameLst>
                                      </p:cBhvr>
                                      <p:to>
                                        <p:strVal val="visible"/>
                                      </p:to>
                                    </p:set>
                                    <p:anim calcmode="lin" valueType="num">
                                      <p:cBhvr additive="base">
                                        <p:cTn id="164" dur="500" fill="hold"/>
                                        <p:tgtEl>
                                          <p:spTgt spid="36"/>
                                        </p:tgtEl>
                                        <p:attrNameLst>
                                          <p:attrName>ppt_x</p:attrName>
                                        </p:attrNameLst>
                                      </p:cBhvr>
                                      <p:tavLst>
                                        <p:tav tm="0">
                                          <p:val>
                                            <p:strVal val="#ppt_x"/>
                                          </p:val>
                                        </p:tav>
                                        <p:tav tm="100000">
                                          <p:val>
                                            <p:strVal val="#ppt_x"/>
                                          </p:val>
                                        </p:tav>
                                      </p:tavLst>
                                    </p:anim>
                                    <p:anim calcmode="lin" valueType="num">
                                      <p:cBhvr additive="base">
                                        <p:cTn id="16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18" presetClass="entr" presetSubtype="3" fill="hold" grpId="0" nodeType="click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strips(upRight)">
                                      <p:cBhvr>
                                        <p:cTn id="170" dur="500"/>
                                        <p:tgtEl>
                                          <p:spTgt spid="40"/>
                                        </p:tgtEl>
                                      </p:cBhvr>
                                    </p:animEffect>
                                  </p:childTnLst>
                                </p:cTn>
                              </p:par>
                            </p:childTnLst>
                          </p:cTn>
                        </p:par>
                      </p:childTnLst>
                    </p:cTn>
                  </p:par>
                  <p:par>
                    <p:cTn id="171" fill="hold">
                      <p:stCondLst>
                        <p:cond delay="indefinite"/>
                      </p:stCondLst>
                      <p:childTnLst>
                        <p:par>
                          <p:cTn id="172" fill="hold">
                            <p:stCondLst>
                              <p:cond delay="0"/>
                            </p:stCondLst>
                            <p:childTnLst>
                              <p:par>
                                <p:cTn id="173" presetID="18" presetClass="entr" presetSubtype="3" fill="hold" grpId="0" nodeType="clickEffect">
                                  <p:stCondLst>
                                    <p:cond delay="0"/>
                                  </p:stCondLst>
                                  <p:childTnLst>
                                    <p:set>
                                      <p:cBhvr>
                                        <p:cTn id="174" dur="1" fill="hold">
                                          <p:stCondLst>
                                            <p:cond delay="0"/>
                                          </p:stCondLst>
                                        </p:cTn>
                                        <p:tgtEl>
                                          <p:spTgt spid="41"/>
                                        </p:tgtEl>
                                        <p:attrNameLst>
                                          <p:attrName>style.visibility</p:attrName>
                                        </p:attrNameLst>
                                      </p:cBhvr>
                                      <p:to>
                                        <p:strVal val="visible"/>
                                      </p:to>
                                    </p:set>
                                    <p:animEffect transition="in" filter="strips(upRight)">
                                      <p:cBhvr>
                                        <p:cTn id="175" dur="500"/>
                                        <p:tgtEl>
                                          <p:spTgt spid="41"/>
                                        </p:tgtEl>
                                      </p:cBhvr>
                                    </p:animEffect>
                                  </p:childTnLst>
                                </p:cTn>
                              </p:par>
                            </p:childTnLst>
                          </p:cTn>
                        </p:par>
                      </p:childTnLst>
                    </p:cTn>
                  </p:par>
                  <p:par>
                    <p:cTn id="176" fill="hold">
                      <p:stCondLst>
                        <p:cond delay="indefinite"/>
                      </p:stCondLst>
                      <p:childTnLst>
                        <p:par>
                          <p:cTn id="177" fill="hold">
                            <p:stCondLst>
                              <p:cond delay="0"/>
                            </p:stCondLst>
                            <p:childTnLst>
                              <p:par>
                                <p:cTn id="178" presetID="18" presetClass="entr" presetSubtype="3" fill="hold" grpId="0" nodeType="click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strips(upRight)">
                                      <p:cBhvr>
                                        <p:cTn id="180" dur="500"/>
                                        <p:tgtEl>
                                          <p:spTgt spid="42"/>
                                        </p:tgtEl>
                                      </p:cBhvr>
                                    </p:animEffect>
                                  </p:childTnLst>
                                </p:cTn>
                              </p:par>
                            </p:childTnLst>
                          </p:cTn>
                        </p:par>
                      </p:childTnLst>
                    </p:cTn>
                  </p:par>
                  <p:par>
                    <p:cTn id="181" fill="hold">
                      <p:stCondLst>
                        <p:cond delay="indefinite"/>
                      </p:stCondLst>
                      <p:childTnLst>
                        <p:par>
                          <p:cTn id="182" fill="hold">
                            <p:stCondLst>
                              <p:cond delay="0"/>
                            </p:stCondLst>
                            <p:childTnLst>
                              <p:par>
                                <p:cTn id="183" presetID="18" presetClass="entr" presetSubtype="3" fill="hold" grpId="0" nodeType="clickEffect">
                                  <p:stCondLst>
                                    <p:cond delay="0"/>
                                  </p:stCondLst>
                                  <p:childTnLst>
                                    <p:set>
                                      <p:cBhvr>
                                        <p:cTn id="184" dur="1" fill="hold">
                                          <p:stCondLst>
                                            <p:cond delay="0"/>
                                          </p:stCondLst>
                                        </p:cTn>
                                        <p:tgtEl>
                                          <p:spTgt spid="43"/>
                                        </p:tgtEl>
                                        <p:attrNameLst>
                                          <p:attrName>style.visibility</p:attrName>
                                        </p:attrNameLst>
                                      </p:cBhvr>
                                      <p:to>
                                        <p:strVal val="visible"/>
                                      </p:to>
                                    </p:set>
                                    <p:animEffect transition="in" filter="strips(upRight)">
                                      <p:cBhvr>
                                        <p:cTn id="185" dur="500"/>
                                        <p:tgtEl>
                                          <p:spTgt spid="43"/>
                                        </p:tgtEl>
                                      </p:cBhvr>
                                    </p:animEffect>
                                  </p:childTnLst>
                                </p:cTn>
                              </p:par>
                            </p:childTnLst>
                          </p:cTn>
                        </p:par>
                      </p:childTnLst>
                    </p:cTn>
                  </p:par>
                  <p:par>
                    <p:cTn id="186" fill="hold">
                      <p:stCondLst>
                        <p:cond delay="indefinite"/>
                      </p:stCondLst>
                      <p:childTnLst>
                        <p:par>
                          <p:cTn id="187" fill="hold">
                            <p:stCondLst>
                              <p:cond delay="0"/>
                            </p:stCondLst>
                            <p:childTnLst>
                              <p:par>
                                <p:cTn id="188" presetID="18" presetClass="entr" presetSubtype="3" fill="hold" grpId="0" nodeType="click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strips(upRight)">
                                      <p:cBhvr>
                                        <p:cTn id="190" dur="500"/>
                                        <p:tgtEl>
                                          <p:spTgt spid="44"/>
                                        </p:tgtEl>
                                      </p:cBhvr>
                                    </p:animEffect>
                                  </p:childTnLst>
                                </p:cTn>
                              </p:par>
                            </p:childTnLst>
                          </p:cTn>
                        </p:par>
                      </p:childTnLst>
                    </p:cTn>
                  </p:par>
                  <p:par>
                    <p:cTn id="191" fill="hold">
                      <p:stCondLst>
                        <p:cond delay="indefinite"/>
                      </p:stCondLst>
                      <p:childTnLst>
                        <p:par>
                          <p:cTn id="192" fill="hold">
                            <p:stCondLst>
                              <p:cond delay="0"/>
                            </p:stCondLst>
                            <p:childTnLst>
                              <p:par>
                                <p:cTn id="193" presetID="2" presetClass="entr" presetSubtype="2" fill="hold" nodeType="clickEffect">
                                  <p:stCondLst>
                                    <p:cond delay="0"/>
                                  </p:stCondLst>
                                  <p:childTnLst>
                                    <p:set>
                                      <p:cBhvr>
                                        <p:cTn id="194" dur="1" fill="hold">
                                          <p:stCondLst>
                                            <p:cond delay="0"/>
                                          </p:stCondLst>
                                        </p:cTn>
                                        <p:tgtEl>
                                          <p:spTgt spid="45"/>
                                        </p:tgtEl>
                                        <p:attrNameLst>
                                          <p:attrName>style.visibility</p:attrName>
                                        </p:attrNameLst>
                                      </p:cBhvr>
                                      <p:to>
                                        <p:strVal val="visible"/>
                                      </p:to>
                                    </p:set>
                                    <p:anim calcmode="lin" valueType="num">
                                      <p:cBhvr additive="base">
                                        <p:cTn id="195" dur="500" fill="hold"/>
                                        <p:tgtEl>
                                          <p:spTgt spid="45"/>
                                        </p:tgtEl>
                                        <p:attrNameLst>
                                          <p:attrName>ppt_x</p:attrName>
                                        </p:attrNameLst>
                                      </p:cBhvr>
                                      <p:tavLst>
                                        <p:tav tm="0">
                                          <p:val>
                                            <p:strVal val="1+#ppt_w/2"/>
                                          </p:val>
                                        </p:tav>
                                        <p:tav tm="100000">
                                          <p:val>
                                            <p:strVal val="#ppt_x"/>
                                          </p:val>
                                        </p:tav>
                                      </p:tavLst>
                                    </p:anim>
                                    <p:anim calcmode="lin" valueType="num">
                                      <p:cBhvr additive="base">
                                        <p:cTn id="19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nodeType="clickEffect">
                                  <p:stCondLst>
                                    <p:cond delay="0"/>
                                  </p:stCondLst>
                                  <p:childTnLst>
                                    <p:set>
                                      <p:cBhvr>
                                        <p:cTn id="200" dur="1" fill="hold">
                                          <p:stCondLst>
                                            <p:cond delay="0"/>
                                          </p:stCondLst>
                                        </p:cTn>
                                        <p:tgtEl>
                                          <p:spTgt spid="62"/>
                                        </p:tgtEl>
                                        <p:attrNameLst>
                                          <p:attrName>style.visibility</p:attrName>
                                        </p:attrNameLst>
                                      </p:cBhvr>
                                      <p:to>
                                        <p:strVal val="visible"/>
                                      </p:to>
                                    </p:set>
                                    <p:anim calcmode="lin" valueType="num">
                                      <p:cBhvr additive="base">
                                        <p:cTn id="201" dur="500" fill="hold"/>
                                        <p:tgtEl>
                                          <p:spTgt spid="62"/>
                                        </p:tgtEl>
                                        <p:attrNameLst>
                                          <p:attrName>ppt_x</p:attrName>
                                        </p:attrNameLst>
                                      </p:cBhvr>
                                      <p:tavLst>
                                        <p:tav tm="0">
                                          <p:val>
                                            <p:strVal val="#ppt_x"/>
                                          </p:val>
                                        </p:tav>
                                        <p:tav tm="100000">
                                          <p:val>
                                            <p:strVal val="#ppt_x"/>
                                          </p:val>
                                        </p:tav>
                                      </p:tavLst>
                                    </p:anim>
                                    <p:anim calcmode="lin" valueType="num">
                                      <p:cBhvr additive="base">
                                        <p:cTn id="202"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grpId="0" nodeType="clickEffect">
                                  <p:stCondLst>
                                    <p:cond delay="0"/>
                                  </p:stCondLst>
                                  <p:childTnLst>
                                    <p:set>
                                      <p:cBhvr>
                                        <p:cTn id="206" dur="1" fill="hold">
                                          <p:stCondLst>
                                            <p:cond delay="0"/>
                                          </p:stCondLst>
                                        </p:cTn>
                                        <p:tgtEl>
                                          <p:spTgt spid="57"/>
                                        </p:tgtEl>
                                        <p:attrNameLst>
                                          <p:attrName>style.visibility</p:attrName>
                                        </p:attrNameLst>
                                      </p:cBhvr>
                                      <p:to>
                                        <p:strVal val="visible"/>
                                      </p:to>
                                    </p:set>
                                    <p:animEffect transition="in" filter="strips(downRight)">
                                      <p:cBhvr>
                                        <p:cTn id="207" dur="500"/>
                                        <p:tgtEl>
                                          <p:spTgt spid="57"/>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6" fill="hold" grpId="0"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strips(downRight)">
                                      <p:cBhvr>
                                        <p:cTn id="212" dur="500"/>
                                        <p:tgtEl>
                                          <p:spTgt spid="58"/>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6" fill="hold" grpId="0" nodeType="clickEffect">
                                  <p:stCondLst>
                                    <p:cond delay="0"/>
                                  </p:stCondLst>
                                  <p:childTnLst>
                                    <p:set>
                                      <p:cBhvr>
                                        <p:cTn id="216" dur="1" fill="hold">
                                          <p:stCondLst>
                                            <p:cond delay="0"/>
                                          </p:stCondLst>
                                        </p:cTn>
                                        <p:tgtEl>
                                          <p:spTgt spid="59"/>
                                        </p:tgtEl>
                                        <p:attrNameLst>
                                          <p:attrName>style.visibility</p:attrName>
                                        </p:attrNameLst>
                                      </p:cBhvr>
                                      <p:to>
                                        <p:strVal val="visible"/>
                                      </p:to>
                                    </p:set>
                                    <p:animEffect transition="in" filter="strips(downRight)">
                                      <p:cBhvr>
                                        <p:cTn id="217" dur="500"/>
                                        <p:tgtEl>
                                          <p:spTgt spid="59"/>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6" fill="hold" grpId="0" nodeType="clickEffect">
                                  <p:stCondLst>
                                    <p:cond delay="0"/>
                                  </p:stCondLst>
                                  <p:childTnLst>
                                    <p:set>
                                      <p:cBhvr>
                                        <p:cTn id="221" dur="1" fill="hold">
                                          <p:stCondLst>
                                            <p:cond delay="0"/>
                                          </p:stCondLst>
                                        </p:cTn>
                                        <p:tgtEl>
                                          <p:spTgt spid="60"/>
                                        </p:tgtEl>
                                        <p:attrNameLst>
                                          <p:attrName>style.visibility</p:attrName>
                                        </p:attrNameLst>
                                      </p:cBhvr>
                                      <p:to>
                                        <p:strVal val="visible"/>
                                      </p:to>
                                    </p:set>
                                    <p:animEffect transition="in" filter="strips(downRight)">
                                      <p:cBhvr>
                                        <p:cTn id="222" dur="500"/>
                                        <p:tgtEl>
                                          <p:spTgt spid="60"/>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6" fill="hold" grpId="0" nodeType="click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strips(downRight)">
                                      <p:cBhvr>
                                        <p:cTn id="227" dur="500"/>
                                        <p:tgtEl>
                                          <p:spTgt spid="61"/>
                                        </p:tgtEl>
                                      </p:cBhvr>
                                    </p:animEffect>
                                  </p:childTnLst>
                                </p:cTn>
                              </p:par>
                            </p:childTnLst>
                          </p:cTn>
                        </p:par>
                      </p:childTnLst>
                    </p:cTn>
                  </p:par>
                  <p:par>
                    <p:cTn id="228" fill="hold">
                      <p:stCondLst>
                        <p:cond delay="indefinite"/>
                      </p:stCondLst>
                      <p:childTnLst>
                        <p:par>
                          <p:cTn id="229" fill="hold">
                            <p:stCondLst>
                              <p:cond delay="0"/>
                            </p:stCondLst>
                            <p:childTnLst>
                              <p:par>
                                <p:cTn id="230" presetID="17" presetClass="entr" presetSubtype="4" fill="hold" grpId="0" nodeType="clickEffect">
                                  <p:stCondLst>
                                    <p:cond delay="0"/>
                                  </p:stCondLst>
                                  <p:childTnLst>
                                    <p:set>
                                      <p:cBhvr>
                                        <p:cTn id="231" dur="1" fill="hold">
                                          <p:stCondLst>
                                            <p:cond delay="0"/>
                                          </p:stCondLst>
                                        </p:cTn>
                                        <p:tgtEl>
                                          <p:spTgt spid="74"/>
                                        </p:tgtEl>
                                        <p:attrNameLst>
                                          <p:attrName>style.visibility</p:attrName>
                                        </p:attrNameLst>
                                      </p:cBhvr>
                                      <p:to>
                                        <p:strVal val="visible"/>
                                      </p:to>
                                    </p:set>
                                    <p:anim calcmode="lin" valueType="num">
                                      <p:cBhvr>
                                        <p:cTn id="232" dur="500" fill="hold"/>
                                        <p:tgtEl>
                                          <p:spTgt spid="74"/>
                                        </p:tgtEl>
                                        <p:attrNameLst>
                                          <p:attrName>ppt_x</p:attrName>
                                        </p:attrNameLst>
                                      </p:cBhvr>
                                      <p:tavLst>
                                        <p:tav tm="0">
                                          <p:val>
                                            <p:strVal val="#ppt_x"/>
                                          </p:val>
                                        </p:tav>
                                        <p:tav tm="100000">
                                          <p:val>
                                            <p:strVal val="#ppt_x"/>
                                          </p:val>
                                        </p:tav>
                                      </p:tavLst>
                                    </p:anim>
                                    <p:anim calcmode="lin" valueType="num">
                                      <p:cBhvr>
                                        <p:cTn id="233" dur="500" fill="hold"/>
                                        <p:tgtEl>
                                          <p:spTgt spid="74"/>
                                        </p:tgtEl>
                                        <p:attrNameLst>
                                          <p:attrName>ppt_y</p:attrName>
                                        </p:attrNameLst>
                                      </p:cBhvr>
                                      <p:tavLst>
                                        <p:tav tm="0">
                                          <p:val>
                                            <p:strVal val="#ppt_y+#ppt_h/2"/>
                                          </p:val>
                                        </p:tav>
                                        <p:tav tm="100000">
                                          <p:val>
                                            <p:strVal val="#ppt_y"/>
                                          </p:val>
                                        </p:tav>
                                      </p:tavLst>
                                    </p:anim>
                                    <p:anim calcmode="lin" valueType="num">
                                      <p:cBhvr>
                                        <p:cTn id="234" dur="500" fill="hold"/>
                                        <p:tgtEl>
                                          <p:spTgt spid="74"/>
                                        </p:tgtEl>
                                        <p:attrNameLst>
                                          <p:attrName>ppt_w</p:attrName>
                                        </p:attrNameLst>
                                      </p:cBhvr>
                                      <p:tavLst>
                                        <p:tav tm="0">
                                          <p:val>
                                            <p:strVal val="#ppt_w"/>
                                          </p:val>
                                        </p:tav>
                                        <p:tav tm="100000">
                                          <p:val>
                                            <p:strVal val="#ppt_w"/>
                                          </p:val>
                                        </p:tav>
                                      </p:tavLst>
                                    </p:anim>
                                    <p:anim calcmode="lin" valueType="num">
                                      <p:cBhvr>
                                        <p:cTn id="235" dur="500" fill="hold"/>
                                        <p:tgtEl>
                                          <p:spTgt spid="74"/>
                                        </p:tgtEl>
                                        <p:attrNameLst>
                                          <p:attrName>ppt_h</p:attrName>
                                        </p:attrNameLst>
                                      </p:cBhvr>
                                      <p:tavLst>
                                        <p:tav tm="0">
                                          <p:val>
                                            <p:fltVal val="0"/>
                                          </p:val>
                                        </p:tav>
                                        <p:tav tm="100000">
                                          <p:val>
                                            <p:strVal val="#ppt_h"/>
                                          </p:val>
                                        </p:tav>
                                      </p:tavLst>
                                    </p:anim>
                                  </p:childTnLst>
                                </p:cTn>
                              </p:par>
                            </p:childTnLst>
                          </p:cTn>
                        </p:par>
                      </p:childTnLst>
                    </p:cTn>
                  </p:par>
                  <p:par>
                    <p:cTn id="236" fill="hold">
                      <p:stCondLst>
                        <p:cond delay="indefinite"/>
                      </p:stCondLst>
                      <p:childTnLst>
                        <p:par>
                          <p:cTn id="237" fill="hold">
                            <p:stCondLst>
                              <p:cond delay="0"/>
                            </p:stCondLst>
                            <p:childTnLst>
                              <p:par>
                                <p:cTn id="238" presetID="17" presetClass="entr" presetSubtype="4" fill="hold" grpId="0" nodeType="clickEffect">
                                  <p:stCondLst>
                                    <p:cond delay="0"/>
                                  </p:stCondLst>
                                  <p:childTnLst>
                                    <p:set>
                                      <p:cBhvr>
                                        <p:cTn id="239" dur="1" fill="hold">
                                          <p:stCondLst>
                                            <p:cond delay="0"/>
                                          </p:stCondLst>
                                        </p:cTn>
                                        <p:tgtEl>
                                          <p:spTgt spid="75"/>
                                        </p:tgtEl>
                                        <p:attrNameLst>
                                          <p:attrName>style.visibility</p:attrName>
                                        </p:attrNameLst>
                                      </p:cBhvr>
                                      <p:to>
                                        <p:strVal val="visible"/>
                                      </p:to>
                                    </p:set>
                                    <p:anim calcmode="lin" valueType="num">
                                      <p:cBhvr>
                                        <p:cTn id="240" dur="500" fill="hold"/>
                                        <p:tgtEl>
                                          <p:spTgt spid="75"/>
                                        </p:tgtEl>
                                        <p:attrNameLst>
                                          <p:attrName>ppt_x</p:attrName>
                                        </p:attrNameLst>
                                      </p:cBhvr>
                                      <p:tavLst>
                                        <p:tav tm="0">
                                          <p:val>
                                            <p:strVal val="#ppt_x"/>
                                          </p:val>
                                        </p:tav>
                                        <p:tav tm="100000">
                                          <p:val>
                                            <p:strVal val="#ppt_x"/>
                                          </p:val>
                                        </p:tav>
                                      </p:tavLst>
                                    </p:anim>
                                    <p:anim calcmode="lin" valueType="num">
                                      <p:cBhvr>
                                        <p:cTn id="241" dur="500" fill="hold"/>
                                        <p:tgtEl>
                                          <p:spTgt spid="75"/>
                                        </p:tgtEl>
                                        <p:attrNameLst>
                                          <p:attrName>ppt_y</p:attrName>
                                        </p:attrNameLst>
                                      </p:cBhvr>
                                      <p:tavLst>
                                        <p:tav tm="0">
                                          <p:val>
                                            <p:strVal val="#ppt_y+#ppt_h/2"/>
                                          </p:val>
                                        </p:tav>
                                        <p:tav tm="100000">
                                          <p:val>
                                            <p:strVal val="#ppt_y"/>
                                          </p:val>
                                        </p:tav>
                                      </p:tavLst>
                                    </p:anim>
                                    <p:anim calcmode="lin" valueType="num">
                                      <p:cBhvr>
                                        <p:cTn id="242" dur="500" fill="hold"/>
                                        <p:tgtEl>
                                          <p:spTgt spid="75"/>
                                        </p:tgtEl>
                                        <p:attrNameLst>
                                          <p:attrName>ppt_w</p:attrName>
                                        </p:attrNameLst>
                                      </p:cBhvr>
                                      <p:tavLst>
                                        <p:tav tm="0">
                                          <p:val>
                                            <p:strVal val="#ppt_w"/>
                                          </p:val>
                                        </p:tav>
                                        <p:tav tm="100000">
                                          <p:val>
                                            <p:strVal val="#ppt_w"/>
                                          </p:val>
                                        </p:tav>
                                      </p:tavLst>
                                    </p:anim>
                                    <p:anim calcmode="lin" valueType="num">
                                      <p:cBhvr>
                                        <p:cTn id="243" dur="500" fill="hold"/>
                                        <p:tgtEl>
                                          <p:spTgt spid="75"/>
                                        </p:tgtEl>
                                        <p:attrNameLst>
                                          <p:attrName>ppt_h</p:attrName>
                                        </p:attrNameLst>
                                      </p:cBhvr>
                                      <p:tavLst>
                                        <p:tav tm="0">
                                          <p:val>
                                            <p:fltVal val="0"/>
                                          </p:val>
                                        </p:tav>
                                        <p:tav tm="100000">
                                          <p:val>
                                            <p:strVal val="#ppt_h"/>
                                          </p:val>
                                        </p:tav>
                                      </p:tavLst>
                                    </p:anim>
                                  </p:childTnLst>
                                </p:cTn>
                              </p:par>
                            </p:childTnLst>
                          </p:cTn>
                        </p:par>
                      </p:childTnLst>
                    </p:cTn>
                  </p:par>
                  <p:par>
                    <p:cTn id="244" fill="hold">
                      <p:stCondLst>
                        <p:cond delay="indefinite"/>
                      </p:stCondLst>
                      <p:childTnLst>
                        <p:par>
                          <p:cTn id="245" fill="hold">
                            <p:stCondLst>
                              <p:cond delay="0"/>
                            </p:stCondLst>
                            <p:childTnLst>
                              <p:par>
                                <p:cTn id="246" presetID="17" presetClass="entr" presetSubtype="4" fill="hold" grpId="0" nodeType="clickEffect">
                                  <p:stCondLst>
                                    <p:cond delay="0"/>
                                  </p:stCondLst>
                                  <p:childTnLst>
                                    <p:set>
                                      <p:cBhvr>
                                        <p:cTn id="247" dur="1" fill="hold">
                                          <p:stCondLst>
                                            <p:cond delay="0"/>
                                          </p:stCondLst>
                                        </p:cTn>
                                        <p:tgtEl>
                                          <p:spTgt spid="76"/>
                                        </p:tgtEl>
                                        <p:attrNameLst>
                                          <p:attrName>style.visibility</p:attrName>
                                        </p:attrNameLst>
                                      </p:cBhvr>
                                      <p:to>
                                        <p:strVal val="visible"/>
                                      </p:to>
                                    </p:set>
                                    <p:anim calcmode="lin" valueType="num">
                                      <p:cBhvr>
                                        <p:cTn id="248" dur="500" fill="hold"/>
                                        <p:tgtEl>
                                          <p:spTgt spid="76"/>
                                        </p:tgtEl>
                                        <p:attrNameLst>
                                          <p:attrName>ppt_x</p:attrName>
                                        </p:attrNameLst>
                                      </p:cBhvr>
                                      <p:tavLst>
                                        <p:tav tm="0">
                                          <p:val>
                                            <p:strVal val="#ppt_x"/>
                                          </p:val>
                                        </p:tav>
                                        <p:tav tm="100000">
                                          <p:val>
                                            <p:strVal val="#ppt_x"/>
                                          </p:val>
                                        </p:tav>
                                      </p:tavLst>
                                    </p:anim>
                                    <p:anim calcmode="lin" valueType="num">
                                      <p:cBhvr>
                                        <p:cTn id="249" dur="500" fill="hold"/>
                                        <p:tgtEl>
                                          <p:spTgt spid="76"/>
                                        </p:tgtEl>
                                        <p:attrNameLst>
                                          <p:attrName>ppt_y</p:attrName>
                                        </p:attrNameLst>
                                      </p:cBhvr>
                                      <p:tavLst>
                                        <p:tav tm="0">
                                          <p:val>
                                            <p:strVal val="#ppt_y+#ppt_h/2"/>
                                          </p:val>
                                        </p:tav>
                                        <p:tav tm="100000">
                                          <p:val>
                                            <p:strVal val="#ppt_y"/>
                                          </p:val>
                                        </p:tav>
                                      </p:tavLst>
                                    </p:anim>
                                    <p:anim calcmode="lin" valueType="num">
                                      <p:cBhvr>
                                        <p:cTn id="250" dur="500" fill="hold"/>
                                        <p:tgtEl>
                                          <p:spTgt spid="76"/>
                                        </p:tgtEl>
                                        <p:attrNameLst>
                                          <p:attrName>ppt_w</p:attrName>
                                        </p:attrNameLst>
                                      </p:cBhvr>
                                      <p:tavLst>
                                        <p:tav tm="0">
                                          <p:val>
                                            <p:strVal val="#ppt_w"/>
                                          </p:val>
                                        </p:tav>
                                        <p:tav tm="100000">
                                          <p:val>
                                            <p:strVal val="#ppt_w"/>
                                          </p:val>
                                        </p:tav>
                                      </p:tavLst>
                                    </p:anim>
                                    <p:anim calcmode="lin" valueType="num">
                                      <p:cBhvr>
                                        <p:cTn id="251" dur="500" fill="hold"/>
                                        <p:tgtEl>
                                          <p:spTgt spid="76"/>
                                        </p:tgtEl>
                                        <p:attrNameLst>
                                          <p:attrName>ppt_h</p:attrName>
                                        </p:attrNameLst>
                                      </p:cBhvr>
                                      <p:tavLst>
                                        <p:tav tm="0">
                                          <p:val>
                                            <p:fltVal val="0"/>
                                          </p:val>
                                        </p:tav>
                                        <p:tav tm="100000">
                                          <p:val>
                                            <p:strVal val="#ppt_h"/>
                                          </p:val>
                                        </p:tav>
                                      </p:tavLst>
                                    </p:anim>
                                  </p:childTnLst>
                                </p:cTn>
                              </p:par>
                            </p:childTnLst>
                          </p:cTn>
                        </p:par>
                      </p:childTnLst>
                    </p:cTn>
                  </p:par>
                  <p:par>
                    <p:cTn id="252" fill="hold">
                      <p:stCondLst>
                        <p:cond delay="indefinite"/>
                      </p:stCondLst>
                      <p:childTnLst>
                        <p:par>
                          <p:cTn id="253" fill="hold">
                            <p:stCondLst>
                              <p:cond delay="0"/>
                            </p:stCondLst>
                            <p:childTnLst>
                              <p:par>
                                <p:cTn id="254" presetID="17" presetClass="entr" presetSubtype="4" fill="hold" grpId="0" nodeType="clickEffect">
                                  <p:stCondLst>
                                    <p:cond delay="0"/>
                                  </p:stCondLst>
                                  <p:childTnLst>
                                    <p:set>
                                      <p:cBhvr>
                                        <p:cTn id="255" dur="1" fill="hold">
                                          <p:stCondLst>
                                            <p:cond delay="0"/>
                                          </p:stCondLst>
                                        </p:cTn>
                                        <p:tgtEl>
                                          <p:spTgt spid="77"/>
                                        </p:tgtEl>
                                        <p:attrNameLst>
                                          <p:attrName>style.visibility</p:attrName>
                                        </p:attrNameLst>
                                      </p:cBhvr>
                                      <p:to>
                                        <p:strVal val="visible"/>
                                      </p:to>
                                    </p:set>
                                    <p:anim calcmode="lin" valueType="num">
                                      <p:cBhvr>
                                        <p:cTn id="256" dur="500" fill="hold"/>
                                        <p:tgtEl>
                                          <p:spTgt spid="77"/>
                                        </p:tgtEl>
                                        <p:attrNameLst>
                                          <p:attrName>ppt_x</p:attrName>
                                        </p:attrNameLst>
                                      </p:cBhvr>
                                      <p:tavLst>
                                        <p:tav tm="0">
                                          <p:val>
                                            <p:strVal val="#ppt_x"/>
                                          </p:val>
                                        </p:tav>
                                        <p:tav tm="100000">
                                          <p:val>
                                            <p:strVal val="#ppt_x"/>
                                          </p:val>
                                        </p:tav>
                                      </p:tavLst>
                                    </p:anim>
                                    <p:anim calcmode="lin" valueType="num">
                                      <p:cBhvr>
                                        <p:cTn id="257" dur="500" fill="hold"/>
                                        <p:tgtEl>
                                          <p:spTgt spid="77"/>
                                        </p:tgtEl>
                                        <p:attrNameLst>
                                          <p:attrName>ppt_y</p:attrName>
                                        </p:attrNameLst>
                                      </p:cBhvr>
                                      <p:tavLst>
                                        <p:tav tm="0">
                                          <p:val>
                                            <p:strVal val="#ppt_y+#ppt_h/2"/>
                                          </p:val>
                                        </p:tav>
                                        <p:tav tm="100000">
                                          <p:val>
                                            <p:strVal val="#ppt_y"/>
                                          </p:val>
                                        </p:tav>
                                      </p:tavLst>
                                    </p:anim>
                                    <p:anim calcmode="lin" valueType="num">
                                      <p:cBhvr>
                                        <p:cTn id="258" dur="500" fill="hold"/>
                                        <p:tgtEl>
                                          <p:spTgt spid="77"/>
                                        </p:tgtEl>
                                        <p:attrNameLst>
                                          <p:attrName>ppt_w</p:attrName>
                                        </p:attrNameLst>
                                      </p:cBhvr>
                                      <p:tavLst>
                                        <p:tav tm="0">
                                          <p:val>
                                            <p:strVal val="#ppt_w"/>
                                          </p:val>
                                        </p:tav>
                                        <p:tav tm="100000">
                                          <p:val>
                                            <p:strVal val="#ppt_w"/>
                                          </p:val>
                                        </p:tav>
                                      </p:tavLst>
                                    </p:anim>
                                    <p:anim calcmode="lin" valueType="num">
                                      <p:cBhvr>
                                        <p:cTn id="259"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260" fill="hold">
                      <p:stCondLst>
                        <p:cond delay="indefinite"/>
                      </p:stCondLst>
                      <p:childTnLst>
                        <p:par>
                          <p:cTn id="261" fill="hold">
                            <p:stCondLst>
                              <p:cond delay="0"/>
                            </p:stCondLst>
                            <p:childTnLst>
                              <p:par>
                                <p:cTn id="262" presetID="17" presetClass="entr" presetSubtype="4" fill="hold" grpId="0" nodeType="clickEffect">
                                  <p:stCondLst>
                                    <p:cond delay="0"/>
                                  </p:stCondLst>
                                  <p:childTnLst>
                                    <p:set>
                                      <p:cBhvr>
                                        <p:cTn id="263" dur="1" fill="hold">
                                          <p:stCondLst>
                                            <p:cond delay="0"/>
                                          </p:stCondLst>
                                        </p:cTn>
                                        <p:tgtEl>
                                          <p:spTgt spid="78"/>
                                        </p:tgtEl>
                                        <p:attrNameLst>
                                          <p:attrName>style.visibility</p:attrName>
                                        </p:attrNameLst>
                                      </p:cBhvr>
                                      <p:to>
                                        <p:strVal val="visible"/>
                                      </p:to>
                                    </p:set>
                                    <p:anim calcmode="lin" valueType="num">
                                      <p:cBhvr>
                                        <p:cTn id="264" dur="500" fill="hold"/>
                                        <p:tgtEl>
                                          <p:spTgt spid="78"/>
                                        </p:tgtEl>
                                        <p:attrNameLst>
                                          <p:attrName>ppt_x</p:attrName>
                                        </p:attrNameLst>
                                      </p:cBhvr>
                                      <p:tavLst>
                                        <p:tav tm="0">
                                          <p:val>
                                            <p:strVal val="#ppt_x"/>
                                          </p:val>
                                        </p:tav>
                                        <p:tav tm="100000">
                                          <p:val>
                                            <p:strVal val="#ppt_x"/>
                                          </p:val>
                                        </p:tav>
                                      </p:tavLst>
                                    </p:anim>
                                    <p:anim calcmode="lin" valueType="num">
                                      <p:cBhvr>
                                        <p:cTn id="265" dur="500" fill="hold"/>
                                        <p:tgtEl>
                                          <p:spTgt spid="78"/>
                                        </p:tgtEl>
                                        <p:attrNameLst>
                                          <p:attrName>ppt_y</p:attrName>
                                        </p:attrNameLst>
                                      </p:cBhvr>
                                      <p:tavLst>
                                        <p:tav tm="0">
                                          <p:val>
                                            <p:strVal val="#ppt_y+#ppt_h/2"/>
                                          </p:val>
                                        </p:tav>
                                        <p:tav tm="100000">
                                          <p:val>
                                            <p:strVal val="#ppt_y"/>
                                          </p:val>
                                        </p:tav>
                                      </p:tavLst>
                                    </p:anim>
                                    <p:anim calcmode="lin" valueType="num">
                                      <p:cBhvr>
                                        <p:cTn id="266" dur="500" fill="hold"/>
                                        <p:tgtEl>
                                          <p:spTgt spid="78"/>
                                        </p:tgtEl>
                                        <p:attrNameLst>
                                          <p:attrName>ppt_w</p:attrName>
                                        </p:attrNameLst>
                                      </p:cBhvr>
                                      <p:tavLst>
                                        <p:tav tm="0">
                                          <p:val>
                                            <p:strVal val="#ppt_w"/>
                                          </p:val>
                                        </p:tav>
                                        <p:tav tm="100000">
                                          <p:val>
                                            <p:strVal val="#ppt_w"/>
                                          </p:val>
                                        </p:tav>
                                      </p:tavLst>
                                    </p:anim>
                                    <p:anim calcmode="lin" valueType="num">
                                      <p:cBhvr>
                                        <p:cTn id="267" dur="500" fill="hold"/>
                                        <p:tgtEl>
                                          <p:spTgt spid="78"/>
                                        </p:tgtEl>
                                        <p:attrNameLst>
                                          <p:attrName>ppt_h</p:attrName>
                                        </p:attrNameLst>
                                      </p:cBhvr>
                                      <p:tavLst>
                                        <p:tav tm="0">
                                          <p:val>
                                            <p:fltVal val="0"/>
                                          </p:val>
                                        </p:tav>
                                        <p:tav tm="100000">
                                          <p:val>
                                            <p:strVal val="#ppt_h"/>
                                          </p:val>
                                        </p:tav>
                                      </p:tavLst>
                                    </p:anim>
                                  </p:childTnLst>
                                </p:cTn>
                              </p:par>
                            </p:childTnLst>
                          </p:cTn>
                        </p:par>
                      </p:childTnLst>
                    </p:cTn>
                  </p:par>
                  <p:par>
                    <p:cTn id="268" fill="hold">
                      <p:stCondLst>
                        <p:cond delay="indefinite"/>
                      </p:stCondLst>
                      <p:childTnLst>
                        <p:par>
                          <p:cTn id="269" fill="hold">
                            <p:stCondLst>
                              <p:cond delay="0"/>
                            </p:stCondLst>
                            <p:childTnLst>
                              <p:par>
                                <p:cTn id="270" presetID="17" presetClass="entr" presetSubtype="4" fill="hold" nodeType="clickEffect">
                                  <p:stCondLst>
                                    <p:cond delay="0"/>
                                  </p:stCondLst>
                                  <p:childTnLst>
                                    <p:set>
                                      <p:cBhvr>
                                        <p:cTn id="271" dur="1" fill="hold">
                                          <p:stCondLst>
                                            <p:cond delay="0"/>
                                          </p:stCondLst>
                                        </p:cTn>
                                        <p:tgtEl>
                                          <p:spTgt spid="79"/>
                                        </p:tgtEl>
                                        <p:attrNameLst>
                                          <p:attrName>style.visibility</p:attrName>
                                        </p:attrNameLst>
                                      </p:cBhvr>
                                      <p:to>
                                        <p:strVal val="visible"/>
                                      </p:to>
                                    </p:set>
                                    <p:anim calcmode="lin" valueType="num">
                                      <p:cBhvr>
                                        <p:cTn id="272" dur="500" fill="hold"/>
                                        <p:tgtEl>
                                          <p:spTgt spid="79"/>
                                        </p:tgtEl>
                                        <p:attrNameLst>
                                          <p:attrName>ppt_x</p:attrName>
                                        </p:attrNameLst>
                                      </p:cBhvr>
                                      <p:tavLst>
                                        <p:tav tm="0">
                                          <p:val>
                                            <p:strVal val="#ppt_x"/>
                                          </p:val>
                                        </p:tav>
                                        <p:tav tm="100000">
                                          <p:val>
                                            <p:strVal val="#ppt_x"/>
                                          </p:val>
                                        </p:tav>
                                      </p:tavLst>
                                    </p:anim>
                                    <p:anim calcmode="lin" valueType="num">
                                      <p:cBhvr>
                                        <p:cTn id="273" dur="500" fill="hold"/>
                                        <p:tgtEl>
                                          <p:spTgt spid="79"/>
                                        </p:tgtEl>
                                        <p:attrNameLst>
                                          <p:attrName>ppt_y</p:attrName>
                                        </p:attrNameLst>
                                      </p:cBhvr>
                                      <p:tavLst>
                                        <p:tav tm="0">
                                          <p:val>
                                            <p:strVal val="#ppt_y+#ppt_h/2"/>
                                          </p:val>
                                        </p:tav>
                                        <p:tav tm="100000">
                                          <p:val>
                                            <p:strVal val="#ppt_y"/>
                                          </p:val>
                                        </p:tav>
                                      </p:tavLst>
                                    </p:anim>
                                    <p:anim calcmode="lin" valueType="num">
                                      <p:cBhvr>
                                        <p:cTn id="274" dur="500" fill="hold"/>
                                        <p:tgtEl>
                                          <p:spTgt spid="79"/>
                                        </p:tgtEl>
                                        <p:attrNameLst>
                                          <p:attrName>ppt_w</p:attrName>
                                        </p:attrNameLst>
                                      </p:cBhvr>
                                      <p:tavLst>
                                        <p:tav tm="0">
                                          <p:val>
                                            <p:strVal val="#ppt_w"/>
                                          </p:val>
                                        </p:tav>
                                        <p:tav tm="100000">
                                          <p:val>
                                            <p:strVal val="#ppt_w"/>
                                          </p:val>
                                        </p:tav>
                                      </p:tavLst>
                                    </p:anim>
                                    <p:anim calcmode="lin" valueType="num">
                                      <p:cBhvr>
                                        <p:cTn id="275"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276" fill="hold">
                      <p:stCondLst>
                        <p:cond delay="indefinite"/>
                      </p:stCondLst>
                      <p:childTnLst>
                        <p:par>
                          <p:cTn id="277" fill="hold">
                            <p:stCondLst>
                              <p:cond delay="0"/>
                            </p:stCondLst>
                            <p:childTnLst>
                              <p:par>
                                <p:cTn id="278" presetID="23" presetClass="entr" presetSubtype="32" fill="hold" grpId="0" nodeType="clickEffect">
                                  <p:stCondLst>
                                    <p:cond delay="0"/>
                                  </p:stCondLst>
                                  <p:childTnLst>
                                    <p:set>
                                      <p:cBhvr>
                                        <p:cTn id="279" dur="1" fill="hold">
                                          <p:stCondLst>
                                            <p:cond delay="0"/>
                                          </p:stCondLst>
                                        </p:cTn>
                                        <p:tgtEl>
                                          <p:spTgt spid="37"/>
                                        </p:tgtEl>
                                        <p:attrNameLst>
                                          <p:attrName>style.visibility</p:attrName>
                                        </p:attrNameLst>
                                      </p:cBhvr>
                                      <p:to>
                                        <p:strVal val="visible"/>
                                      </p:to>
                                    </p:set>
                                    <p:anim calcmode="lin" valueType="num">
                                      <p:cBhvr>
                                        <p:cTn id="280" dur="500" fill="hold"/>
                                        <p:tgtEl>
                                          <p:spTgt spid="37"/>
                                        </p:tgtEl>
                                        <p:attrNameLst>
                                          <p:attrName>ppt_w</p:attrName>
                                        </p:attrNameLst>
                                      </p:cBhvr>
                                      <p:tavLst>
                                        <p:tav tm="0">
                                          <p:val>
                                            <p:strVal val="4*#ppt_w"/>
                                          </p:val>
                                        </p:tav>
                                        <p:tav tm="100000">
                                          <p:val>
                                            <p:strVal val="#ppt_w"/>
                                          </p:val>
                                        </p:tav>
                                      </p:tavLst>
                                    </p:anim>
                                    <p:anim calcmode="lin" valueType="num">
                                      <p:cBhvr>
                                        <p:cTn id="281" dur="500" fill="hold"/>
                                        <p:tgtEl>
                                          <p:spTgt spid="37"/>
                                        </p:tgtEl>
                                        <p:attrNameLst>
                                          <p:attrName>ppt_h</p:attrName>
                                        </p:attrNameLst>
                                      </p:cBhvr>
                                      <p:tavLst>
                                        <p:tav tm="0">
                                          <p:val>
                                            <p:strVal val="4*#ppt_h"/>
                                          </p:val>
                                        </p:tav>
                                        <p:tav tm="100000">
                                          <p:val>
                                            <p:strVal val="#ppt_h"/>
                                          </p:val>
                                        </p:tav>
                                      </p:tavLst>
                                    </p:anim>
                                  </p:childTnLst>
                                </p:cTn>
                              </p:par>
                            </p:childTnLst>
                          </p:cTn>
                        </p:par>
                      </p:childTnLst>
                    </p:cTn>
                  </p:par>
                  <p:par>
                    <p:cTn id="282" fill="hold">
                      <p:stCondLst>
                        <p:cond delay="indefinite"/>
                      </p:stCondLst>
                      <p:childTnLst>
                        <p:par>
                          <p:cTn id="283" fill="hold">
                            <p:stCondLst>
                              <p:cond delay="0"/>
                            </p:stCondLst>
                            <p:childTnLst>
                              <p:par>
                                <p:cTn id="284" presetID="23" presetClass="entr" presetSubtype="36" fill="hold" grpId="0" nodeType="clickEffect">
                                  <p:stCondLst>
                                    <p:cond delay="0"/>
                                  </p:stCondLst>
                                  <p:childTnLst>
                                    <p:set>
                                      <p:cBhvr>
                                        <p:cTn id="285" dur="1" fill="hold">
                                          <p:stCondLst>
                                            <p:cond delay="0"/>
                                          </p:stCondLst>
                                        </p:cTn>
                                        <p:tgtEl>
                                          <p:spTgt spid="85"/>
                                        </p:tgtEl>
                                        <p:attrNameLst>
                                          <p:attrName>style.visibility</p:attrName>
                                        </p:attrNameLst>
                                      </p:cBhvr>
                                      <p:to>
                                        <p:strVal val="visible"/>
                                      </p:to>
                                    </p:set>
                                    <p:anim calcmode="lin" valueType="num">
                                      <p:cBhvr>
                                        <p:cTn id="286" dur="500" fill="hold"/>
                                        <p:tgtEl>
                                          <p:spTgt spid="85"/>
                                        </p:tgtEl>
                                        <p:attrNameLst>
                                          <p:attrName>ppt_w</p:attrName>
                                        </p:attrNameLst>
                                      </p:cBhvr>
                                      <p:tavLst>
                                        <p:tav tm="0">
                                          <p:val>
                                            <p:strVal val="(6*min(max(#ppt_w*#ppt_h,.3),1)-7.4)/-.7*#ppt_w"/>
                                          </p:val>
                                        </p:tav>
                                        <p:tav tm="100000">
                                          <p:val>
                                            <p:strVal val="#ppt_w"/>
                                          </p:val>
                                        </p:tav>
                                      </p:tavLst>
                                    </p:anim>
                                    <p:anim calcmode="lin" valueType="num">
                                      <p:cBhvr>
                                        <p:cTn id="287" dur="500" fill="hold"/>
                                        <p:tgtEl>
                                          <p:spTgt spid="85"/>
                                        </p:tgtEl>
                                        <p:attrNameLst>
                                          <p:attrName>ppt_h</p:attrName>
                                        </p:attrNameLst>
                                      </p:cBhvr>
                                      <p:tavLst>
                                        <p:tav tm="0">
                                          <p:val>
                                            <p:strVal val="(6*min(max(#ppt_w*#ppt_h,.3),1)-7.4)/-.7*#ppt_h"/>
                                          </p:val>
                                        </p:tav>
                                        <p:tav tm="100000">
                                          <p:val>
                                            <p:strVal val="#ppt_h"/>
                                          </p:val>
                                        </p:tav>
                                      </p:tavLst>
                                    </p:anim>
                                    <p:anim calcmode="lin" valueType="num">
                                      <p:cBhvr>
                                        <p:cTn id="288" dur="500" fill="hold"/>
                                        <p:tgtEl>
                                          <p:spTgt spid="85"/>
                                        </p:tgtEl>
                                        <p:attrNameLst>
                                          <p:attrName>ppt_x</p:attrName>
                                        </p:attrNameLst>
                                      </p:cBhvr>
                                      <p:tavLst>
                                        <p:tav tm="0">
                                          <p:val>
                                            <p:fltVal val="0.5"/>
                                          </p:val>
                                        </p:tav>
                                        <p:tav tm="100000">
                                          <p:val>
                                            <p:strVal val="#ppt_x"/>
                                          </p:val>
                                        </p:tav>
                                      </p:tavLst>
                                    </p:anim>
                                    <p:anim calcmode="lin" valueType="num">
                                      <p:cBhvr>
                                        <p:cTn id="289" dur="500" fill="hold"/>
                                        <p:tgtEl>
                                          <p:spTgt spid="85"/>
                                        </p:tgtEl>
                                        <p:attrNameLst>
                                          <p:attrName>ppt_y</p:attrName>
                                        </p:attrNameLst>
                                      </p:cBhvr>
                                      <p:tavLst>
                                        <p:tav tm="0">
                                          <p:val>
                                            <p:strVal val="1+(6*min(max(#ppt_w*#ppt_h,.3),1)-7.4)/-.7*#ppt_h/2"/>
                                          </p:val>
                                        </p:tav>
                                        <p:tav tm="100000">
                                          <p:val>
                                            <p:strVal val="#ppt_y"/>
                                          </p:val>
                                        </p:tav>
                                      </p:tavLst>
                                    </p:anim>
                                  </p:childTnLst>
                                </p:cTn>
                              </p:par>
                            </p:childTnLst>
                          </p:cTn>
                        </p:par>
                      </p:childTnLst>
                    </p:cTn>
                  </p:par>
                  <p:par>
                    <p:cTn id="290" fill="hold">
                      <p:stCondLst>
                        <p:cond delay="indefinite"/>
                      </p:stCondLst>
                      <p:childTnLst>
                        <p:par>
                          <p:cTn id="291" fill="hold">
                            <p:stCondLst>
                              <p:cond delay="0"/>
                            </p:stCondLst>
                            <p:childTnLst>
                              <p:par>
                                <p:cTn id="292" presetID="23" presetClass="entr" presetSubtype="36" fill="hold" grpId="0" nodeType="clickEffect">
                                  <p:stCondLst>
                                    <p:cond delay="0"/>
                                  </p:stCondLst>
                                  <p:childTnLst>
                                    <p:set>
                                      <p:cBhvr>
                                        <p:cTn id="293" dur="1" fill="hold">
                                          <p:stCondLst>
                                            <p:cond delay="0"/>
                                          </p:stCondLst>
                                        </p:cTn>
                                        <p:tgtEl>
                                          <p:spTgt spid="86"/>
                                        </p:tgtEl>
                                        <p:attrNameLst>
                                          <p:attrName>style.visibility</p:attrName>
                                        </p:attrNameLst>
                                      </p:cBhvr>
                                      <p:to>
                                        <p:strVal val="visible"/>
                                      </p:to>
                                    </p:set>
                                    <p:anim calcmode="lin" valueType="num">
                                      <p:cBhvr>
                                        <p:cTn id="294" dur="500" fill="hold"/>
                                        <p:tgtEl>
                                          <p:spTgt spid="86"/>
                                        </p:tgtEl>
                                        <p:attrNameLst>
                                          <p:attrName>ppt_w</p:attrName>
                                        </p:attrNameLst>
                                      </p:cBhvr>
                                      <p:tavLst>
                                        <p:tav tm="0">
                                          <p:val>
                                            <p:strVal val="(6*min(max(#ppt_w*#ppt_h,.3),1)-7.4)/-.7*#ppt_w"/>
                                          </p:val>
                                        </p:tav>
                                        <p:tav tm="100000">
                                          <p:val>
                                            <p:strVal val="#ppt_w"/>
                                          </p:val>
                                        </p:tav>
                                      </p:tavLst>
                                    </p:anim>
                                    <p:anim calcmode="lin" valueType="num">
                                      <p:cBhvr>
                                        <p:cTn id="295" dur="500" fill="hold"/>
                                        <p:tgtEl>
                                          <p:spTgt spid="86"/>
                                        </p:tgtEl>
                                        <p:attrNameLst>
                                          <p:attrName>ppt_h</p:attrName>
                                        </p:attrNameLst>
                                      </p:cBhvr>
                                      <p:tavLst>
                                        <p:tav tm="0">
                                          <p:val>
                                            <p:strVal val="(6*min(max(#ppt_w*#ppt_h,.3),1)-7.4)/-.7*#ppt_h"/>
                                          </p:val>
                                        </p:tav>
                                        <p:tav tm="100000">
                                          <p:val>
                                            <p:strVal val="#ppt_h"/>
                                          </p:val>
                                        </p:tav>
                                      </p:tavLst>
                                    </p:anim>
                                    <p:anim calcmode="lin" valueType="num">
                                      <p:cBhvr>
                                        <p:cTn id="296" dur="500" fill="hold"/>
                                        <p:tgtEl>
                                          <p:spTgt spid="86"/>
                                        </p:tgtEl>
                                        <p:attrNameLst>
                                          <p:attrName>ppt_x</p:attrName>
                                        </p:attrNameLst>
                                      </p:cBhvr>
                                      <p:tavLst>
                                        <p:tav tm="0">
                                          <p:val>
                                            <p:fltVal val="0.5"/>
                                          </p:val>
                                        </p:tav>
                                        <p:tav tm="100000">
                                          <p:val>
                                            <p:strVal val="#ppt_x"/>
                                          </p:val>
                                        </p:tav>
                                      </p:tavLst>
                                    </p:anim>
                                    <p:anim calcmode="lin" valueType="num">
                                      <p:cBhvr>
                                        <p:cTn id="297" dur="500" fill="hold"/>
                                        <p:tgtEl>
                                          <p:spTgt spid="86"/>
                                        </p:tgtEl>
                                        <p:attrNameLst>
                                          <p:attrName>ppt_y</p:attrName>
                                        </p:attrNameLst>
                                      </p:cBhvr>
                                      <p:tavLst>
                                        <p:tav tm="0">
                                          <p:val>
                                            <p:strVal val="1+(6*min(max(#ppt_w*#ppt_h,.3),1)-7.4)/-.7*#ppt_h/2"/>
                                          </p:val>
                                        </p:tav>
                                        <p:tav tm="100000">
                                          <p:val>
                                            <p:strVal val="#ppt_y"/>
                                          </p:val>
                                        </p:tav>
                                      </p:tavLst>
                                    </p:anim>
                                  </p:childTnLst>
                                </p:cTn>
                              </p:par>
                            </p:childTnLst>
                          </p:cTn>
                        </p:par>
                      </p:childTnLst>
                    </p:cTn>
                  </p:par>
                  <p:par>
                    <p:cTn id="298" fill="hold">
                      <p:stCondLst>
                        <p:cond delay="indefinite"/>
                      </p:stCondLst>
                      <p:childTnLst>
                        <p:par>
                          <p:cTn id="299" fill="hold">
                            <p:stCondLst>
                              <p:cond delay="0"/>
                            </p:stCondLst>
                            <p:childTnLst>
                              <p:par>
                                <p:cTn id="300" presetID="23" presetClass="entr" presetSubtype="36" fill="hold" grpId="0" nodeType="clickEffect">
                                  <p:stCondLst>
                                    <p:cond delay="0"/>
                                  </p:stCondLst>
                                  <p:childTnLst>
                                    <p:set>
                                      <p:cBhvr>
                                        <p:cTn id="301" dur="1" fill="hold">
                                          <p:stCondLst>
                                            <p:cond delay="0"/>
                                          </p:stCondLst>
                                        </p:cTn>
                                        <p:tgtEl>
                                          <p:spTgt spid="87"/>
                                        </p:tgtEl>
                                        <p:attrNameLst>
                                          <p:attrName>style.visibility</p:attrName>
                                        </p:attrNameLst>
                                      </p:cBhvr>
                                      <p:to>
                                        <p:strVal val="visible"/>
                                      </p:to>
                                    </p:set>
                                    <p:anim calcmode="lin" valueType="num">
                                      <p:cBhvr>
                                        <p:cTn id="302" dur="500" fill="hold"/>
                                        <p:tgtEl>
                                          <p:spTgt spid="87"/>
                                        </p:tgtEl>
                                        <p:attrNameLst>
                                          <p:attrName>ppt_w</p:attrName>
                                        </p:attrNameLst>
                                      </p:cBhvr>
                                      <p:tavLst>
                                        <p:tav tm="0">
                                          <p:val>
                                            <p:strVal val="(6*min(max(#ppt_w*#ppt_h,.3),1)-7.4)/-.7*#ppt_w"/>
                                          </p:val>
                                        </p:tav>
                                        <p:tav tm="100000">
                                          <p:val>
                                            <p:strVal val="#ppt_w"/>
                                          </p:val>
                                        </p:tav>
                                      </p:tavLst>
                                    </p:anim>
                                    <p:anim calcmode="lin" valueType="num">
                                      <p:cBhvr>
                                        <p:cTn id="303" dur="500" fill="hold"/>
                                        <p:tgtEl>
                                          <p:spTgt spid="87"/>
                                        </p:tgtEl>
                                        <p:attrNameLst>
                                          <p:attrName>ppt_h</p:attrName>
                                        </p:attrNameLst>
                                      </p:cBhvr>
                                      <p:tavLst>
                                        <p:tav tm="0">
                                          <p:val>
                                            <p:strVal val="(6*min(max(#ppt_w*#ppt_h,.3),1)-7.4)/-.7*#ppt_h"/>
                                          </p:val>
                                        </p:tav>
                                        <p:tav tm="100000">
                                          <p:val>
                                            <p:strVal val="#ppt_h"/>
                                          </p:val>
                                        </p:tav>
                                      </p:tavLst>
                                    </p:anim>
                                    <p:anim calcmode="lin" valueType="num">
                                      <p:cBhvr>
                                        <p:cTn id="304" dur="500" fill="hold"/>
                                        <p:tgtEl>
                                          <p:spTgt spid="87"/>
                                        </p:tgtEl>
                                        <p:attrNameLst>
                                          <p:attrName>ppt_x</p:attrName>
                                        </p:attrNameLst>
                                      </p:cBhvr>
                                      <p:tavLst>
                                        <p:tav tm="0">
                                          <p:val>
                                            <p:fltVal val="0.5"/>
                                          </p:val>
                                        </p:tav>
                                        <p:tav tm="100000">
                                          <p:val>
                                            <p:strVal val="#ppt_x"/>
                                          </p:val>
                                        </p:tav>
                                      </p:tavLst>
                                    </p:anim>
                                    <p:anim calcmode="lin" valueType="num">
                                      <p:cBhvr>
                                        <p:cTn id="305" dur="500" fill="hold"/>
                                        <p:tgtEl>
                                          <p:spTgt spid="87"/>
                                        </p:tgtEl>
                                        <p:attrNameLst>
                                          <p:attrName>ppt_y</p:attrName>
                                        </p:attrNameLst>
                                      </p:cBhvr>
                                      <p:tavLst>
                                        <p:tav tm="0">
                                          <p:val>
                                            <p:strVal val="1+(6*min(max(#ppt_w*#ppt_h,.3),1)-7.4)/-.7*#ppt_h/2"/>
                                          </p:val>
                                        </p:tav>
                                        <p:tav tm="100000">
                                          <p:val>
                                            <p:strVal val="#ppt_y"/>
                                          </p:val>
                                        </p:tav>
                                      </p:tavLst>
                                    </p:anim>
                                  </p:childTnLst>
                                </p:cTn>
                              </p:par>
                            </p:childTnLst>
                          </p:cTn>
                        </p:par>
                      </p:childTnLst>
                    </p:cTn>
                  </p:par>
                  <p:par>
                    <p:cTn id="306" fill="hold">
                      <p:stCondLst>
                        <p:cond delay="indefinite"/>
                      </p:stCondLst>
                      <p:childTnLst>
                        <p:par>
                          <p:cTn id="307" fill="hold">
                            <p:stCondLst>
                              <p:cond delay="0"/>
                            </p:stCondLst>
                            <p:childTnLst>
                              <p:par>
                                <p:cTn id="308" presetID="23" presetClass="entr" presetSubtype="36" fill="hold" grpId="0" nodeType="clickEffect">
                                  <p:stCondLst>
                                    <p:cond delay="0"/>
                                  </p:stCondLst>
                                  <p:childTnLst>
                                    <p:set>
                                      <p:cBhvr>
                                        <p:cTn id="309" dur="1" fill="hold">
                                          <p:stCondLst>
                                            <p:cond delay="0"/>
                                          </p:stCondLst>
                                        </p:cTn>
                                        <p:tgtEl>
                                          <p:spTgt spid="88"/>
                                        </p:tgtEl>
                                        <p:attrNameLst>
                                          <p:attrName>style.visibility</p:attrName>
                                        </p:attrNameLst>
                                      </p:cBhvr>
                                      <p:to>
                                        <p:strVal val="visible"/>
                                      </p:to>
                                    </p:set>
                                    <p:anim calcmode="lin" valueType="num">
                                      <p:cBhvr>
                                        <p:cTn id="310" dur="500" fill="hold"/>
                                        <p:tgtEl>
                                          <p:spTgt spid="88"/>
                                        </p:tgtEl>
                                        <p:attrNameLst>
                                          <p:attrName>ppt_w</p:attrName>
                                        </p:attrNameLst>
                                      </p:cBhvr>
                                      <p:tavLst>
                                        <p:tav tm="0">
                                          <p:val>
                                            <p:strVal val="(6*min(max(#ppt_w*#ppt_h,.3),1)-7.4)/-.7*#ppt_w"/>
                                          </p:val>
                                        </p:tav>
                                        <p:tav tm="100000">
                                          <p:val>
                                            <p:strVal val="#ppt_w"/>
                                          </p:val>
                                        </p:tav>
                                      </p:tavLst>
                                    </p:anim>
                                    <p:anim calcmode="lin" valueType="num">
                                      <p:cBhvr>
                                        <p:cTn id="311" dur="500" fill="hold"/>
                                        <p:tgtEl>
                                          <p:spTgt spid="88"/>
                                        </p:tgtEl>
                                        <p:attrNameLst>
                                          <p:attrName>ppt_h</p:attrName>
                                        </p:attrNameLst>
                                      </p:cBhvr>
                                      <p:tavLst>
                                        <p:tav tm="0">
                                          <p:val>
                                            <p:strVal val="(6*min(max(#ppt_w*#ppt_h,.3),1)-7.4)/-.7*#ppt_h"/>
                                          </p:val>
                                        </p:tav>
                                        <p:tav tm="100000">
                                          <p:val>
                                            <p:strVal val="#ppt_h"/>
                                          </p:val>
                                        </p:tav>
                                      </p:tavLst>
                                    </p:anim>
                                    <p:anim calcmode="lin" valueType="num">
                                      <p:cBhvr>
                                        <p:cTn id="312" dur="500" fill="hold"/>
                                        <p:tgtEl>
                                          <p:spTgt spid="88"/>
                                        </p:tgtEl>
                                        <p:attrNameLst>
                                          <p:attrName>ppt_x</p:attrName>
                                        </p:attrNameLst>
                                      </p:cBhvr>
                                      <p:tavLst>
                                        <p:tav tm="0">
                                          <p:val>
                                            <p:fltVal val="0.5"/>
                                          </p:val>
                                        </p:tav>
                                        <p:tav tm="100000">
                                          <p:val>
                                            <p:strVal val="#ppt_x"/>
                                          </p:val>
                                        </p:tav>
                                      </p:tavLst>
                                    </p:anim>
                                    <p:anim calcmode="lin" valueType="num">
                                      <p:cBhvr>
                                        <p:cTn id="313"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childTnLst>
                    </p:cTn>
                  </p:par>
                  <p:par>
                    <p:cTn id="314" fill="hold">
                      <p:stCondLst>
                        <p:cond delay="indefinite"/>
                      </p:stCondLst>
                      <p:childTnLst>
                        <p:par>
                          <p:cTn id="315" fill="hold">
                            <p:stCondLst>
                              <p:cond delay="0"/>
                            </p:stCondLst>
                            <p:childTnLst>
                              <p:par>
                                <p:cTn id="316" presetID="23" presetClass="entr" presetSubtype="36" fill="hold" grpId="0" nodeType="clickEffect">
                                  <p:stCondLst>
                                    <p:cond delay="0"/>
                                  </p:stCondLst>
                                  <p:childTnLst>
                                    <p:set>
                                      <p:cBhvr>
                                        <p:cTn id="317" dur="1" fill="hold">
                                          <p:stCondLst>
                                            <p:cond delay="0"/>
                                          </p:stCondLst>
                                        </p:cTn>
                                        <p:tgtEl>
                                          <p:spTgt spid="89"/>
                                        </p:tgtEl>
                                        <p:attrNameLst>
                                          <p:attrName>style.visibility</p:attrName>
                                        </p:attrNameLst>
                                      </p:cBhvr>
                                      <p:to>
                                        <p:strVal val="visible"/>
                                      </p:to>
                                    </p:set>
                                    <p:anim calcmode="lin" valueType="num">
                                      <p:cBhvr>
                                        <p:cTn id="318" dur="500" fill="hold"/>
                                        <p:tgtEl>
                                          <p:spTgt spid="89"/>
                                        </p:tgtEl>
                                        <p:attrNameLst>
                                          <p:attrName>ppt_w</p:attrName>
                                        </p:attrNameLst>
                                      </p:cBhvr>
                                      <p:tavLst>
                                        <p:tav tm="0">
                                          <p:val>
                                            <p:strVal val="(6*min(max(#ppt_w*#ppt_h,.3),1)-7.4)/-.7*#ppt_w"/>
                                          </p:val>
                                        </p:tav>
                                        <p:tav tm="100000">
                                          <p:val>
                                            <p:strVal val="#ppt_w"/>
                                          </p:val>
                                        </p:tav>
                                      </p:tavLst>
                                    </p:anim>
                                    <p:anim calcmode="lin" valueType="num">
                                      <p:cBhvr>
                                        <p:cTn id="319" dur="500" fill="hold"/>
                                        <p:tgtEl>
                                          <p:spTgt spid="89"/>
                                        </p:tgtEl>
                                        <p:attrNameLst>
                                          <p:attrName>ppt_h</p:attrName>
                                        </p:attrNameLst>
                                      </p:cBhvr>
                                      <p:tavLst>
                                        <p:tav tm="0">
                                          <p:val>
                                            <p:strVal val="(6*min(max(#ppt_w*#ppt_h,.3),1)-7.4)/-.7*#ppt_h"/>
                                          </p:val>
                                        </p:tav>
                                        <p:tav tm="100000">
                                          <p:val>
                                            <p:strVal val="#ppt_h"/>
                                          </p:val>
                                        </p:tav>
                                      </p:tavLst>
                                    </p:anim>
                                    <p:anim calcmode="lin" valueType="num">
                                      <p:cBhvr>
                                        <p:cTn id="320" dur="500" fill="hold"/>
                                        <p:tgtEl>
                                          <p:spTgt spid="89"/>
                                        </p:tgtEl>
                                        <p:attrNameLst>
                                          <p:attrName>ppt_x</p:attrName>
                                        </p:attrNameLst>
                                      </p:cBhvr>
                                      <p:tavLst>
                                        <p:tav tm="0">
                                          <p:val>
                                            <p:fltVal val="0.5"/>
                                          </p:val>
                                        </p:tav>
                                        <p:tav tm="100000">
                                          <p:val>
                                            <p:strVal val="#ppt_x"/>
                                          </p:val>
                                        </p:tav>
                                      </p:tavLst>
                                    </p:anim>
                                    <p:anim calcmode="lin" valueType="num">
                                      <p:cBhvr>
                                        <p:cTn id="321" dur="500" fill="hold"/>
                                        <p:tgtEl>
                                          <p:spTgt spid="89"/>
                                        </p:tgtEl>
                                        <p:attrNameLst>
                                          <p:attrName>ppt_y</p:attrName>
                                        </p:attrNameLst>
                                      </p:cBhvr>
                                      <p:tavLst>
                                        <p:tav tm="0">
                                          <p:val>
                                            <p:strVal val="1+(6*min(max(#ppt_w*#ppt_h,.3),1)-7.4)/-.7*#ppt_h/2"/>
                                          </p:val>
                                        </p:tav>
                                        <p:tav tm="100000">
                                          <p:val>
                                            <p:strVal val="#ppt_y"/>
                                          </p:val>
                                        </p:tav>
                                      </p:tavLst>
                                    </p:anim>
                                  </p:childTnLst>
                                </p:cTn>
                              </p:par>
                            </p:childTnLst>
                          </p:cTn>
                        </p:par>
                      </p:childTnLst>
                    </p:cTn>
                  </p:par>
                  <p:par>
                    <p:cTn id="322" fill="hold">
                      <p:stCondLst>
                        <p:cond delay="indefinite"/>
                      </p:stCondLst>
                      <p:childTnLst>
                        <p:par>
                          <p:cTn id="323" fill="hold">
                            <p:stCondLst>
                              <p:cond delay="0"/>
                            </p:stCondLst>
                            <p:childTnLst>
                              <p:par>
                                <p:cTn id="324" presetID="23" presetClass="entr" presetSubtype="32" fill="hold" grpId="0" nodeType="clickEffect">
                                  <p:stCondLst>
                                    <p:cond delay="0"/>
                                  </p:stCondLst>
                                  <p:childTnLst>
                                    <p:set>
                                      <p:cBhvr>
                                        <p:cTn id="325" dur="1" fill="hold">
                                          <p:stCondLst>
                                            <p:cond delay="0"/>
                                          </p:stCondLst>
                                        </p:cTn>
                                        <p:tgtEl>
                                          <p:spTgt spid="38"/>
                                        </p:tgtEl>
                                        <p:attrNameLst>
                                          <p:attrName>style.visibility</p:attrName>
                                        </p:attrNameLst>
                                      </p:cBhvr>
                                      <p:to>
                                        <p:strVal val="visible"/>
                                      </p:to>
                                    </p:set>
                                    <p:anim calcmode="lin" valueType="num">
                                      <p:cBhvr>
                                        <p:cTn id="326" dur="500" fill="hold"/>
                                        <p:tgtEl>
                                          <p:spTgt spid="38"/>
                                        </p:tgtEl>
                                        <p:attrNameLst>
                                          <p:attrName>ppt_w</p:attrName>
                                        </p:attrNameLst>
                                      </p:cBhvr>
                                      <p:tavLst>
                                        <p:tav tm="0">
                                          <p:val>
                                            <p:strVal val="4*#ppt_w"/>
                                          </p:val>
                                        </p:tav>
                                        <p:tav tm="100000">
                                          <p:val>
                                            <p:strVal val="#ppt_w"/>
                                          </p:val>
                                        </p:tav>
                                      </p:tavLst>
                                    </p:anim>
                                    <p:anim calcmode="lin" valueType="num">
                                      <p:cBhvr>
                                        <p:cTn id="327" dur="500" fill="hold"/>
                                        <p:tgtEl>
                                          <p:spTgt spid="38"/>
                                        </p:tgtEl>
                                        <p:attrNameLst>
                                          <p:attrName>ppt_h</p:attrName>
                                        </p:attrNameLst>
                                      </p:cBhvr>
                                      <p:tavLst>
                                        <p:tav tm="0">
                                          <p:val>
                                            <p:strVal val="4*#ppt_h"/>
                                          </p:val>
                                        </p:tav>
                                        <p:tav tm="100000">
                                          <p:val>
                                            <p:strVal val="#ppt_h"/>
                                          </p:val>
                                        </p:tav>
                                      </p:tavLst>
                                    </p:anim>
                                  </p:childTnLst>
                                </p:cTn>
                              </p:par>
                            </p:childTnLst>
                          </p:cTn>
                        </p:par>
                      </p:childTnLst>
                    </p:cTn>
                  </p:par>
                  <p:par>
                    <p:cTn id="328" fill="hold">
                      <p:stCondLst>
                        <p:cond delay="indefinite"/>
                      </p:stCondLst>
                      <p:childTnLst>
                        <p:par>
                          <p:cTn id="329" fill="hold">
                            <p:stCondLst>
                              <p:cond delay="0"/>
                            </p:stCondLst>
                            <p:childTnLst>
                              <p:par>
                                <p:cTn id="330" presetID="23" presetClass="entr" presetSubtype="36" fill="hold" grpId="0" nodeType="clickEffect">
                                  <p:stCondLst>
                                    <p:cond delay="0"/>
                                  </p:stCondLst>
                                  <p:childTnLst>
                                    <p:set>
                                      <p:cBhvr>
                                        <p:cTn id="331" dur="1" fill="hold">
                                          <p:stCondLst>
                                            <p:cond delay="0"/>
                                          </p:stCondLst>
                                        </p:cTn>
                                        <p:tgtEl>
                                          <p:spTgt spid="90"/>
                                        </p:tgtEl>
                                        <p:attrNameLst>
                                          <p:attrName>style.visibility</p:attrName>
                                        </p:attrNameLst>
                                      </p:cBhvr>
                                      <p:to>
                                        <p:strVal val="visible"/>
                                      </p:to>
                                    </p:set>
                                    <p:anim calcmode="lin" valueType="num">
                                      <p:cBhvr>
                                        <p:cTn id="332" dur="500" fill="hold"/>
                                        <p:tgtEl>
                                          <p:spTgt spid="90"/>
                                        </p:tgtEl>
                                        <p:attrNameLst>
                                          <p:attrName>ppt_w</p:attrName>
                                        </p:attrNameLst>
                                      </p:cBhvr>
                                      <p:tavLst>
                                        <p:tav tm="0">
                                          <p:val>
                                            <p:strVal val="(6*min(max(#ppt_w*#ppt_h,.3),1)-7.4)/-.7*#ppt_w"/>
                                          </p:val>
                                        </p:tav>
                                        <p:tav tm="100000">
                                          <p:val>
                                            <p:strVal val="#ppt_w"/>
                                          </p:val>
                                        </p:tav>
                                      </p:tavLst>
                                    </p:anim>
                                    <p:anim calcmode="lin" valueType="num">
                                      <p:cBhvr>
                                        <p:cTn id="333" dur="500" fill="hold"/>
                                        <p:tgtEl>
                                          <p:spTgt spid="90"/>
                                        </p:tgtEl>
                                        <p:attrNameLst>
                                          <p:attrName>ppt_h</p:attrName>
                                        </p:attrNameLst>
                                      </p:cBhvr>
                                      <p:tavLst>
                                        <p:tav tm="0">
                                          <p:val>
                                            <p:strVal val="(6*min(max(#ppt_w*#ppt_h,.3),1)-7.4)/-.7*#ppt_h"/>
                                          </p:val>
                                        </p:tav>
                                        <p:tav tm="100000">
                                          <p:val>
                                            <p:strVal val="#ppt_h"/>
                                          </p:val>
                                        </p:tav>
                                      </p:tavLst>
                                    </p:anim>
                                    <p:anim calcmode="lin" valueType="num">
                                      <p:cBhvr>
                                        <p:cTn id="334" dur="500" fill="hold"/>
                                        <p:tgtEl>
                                          <p:spTgt spid="90"/>
                                        </p:tgtEl>
                                        <p:attrNameLst>
                                          <p:attrName>ppt_x</p:attrName>
                                        </p:attrNameLst>
                                      </p:cBhvr>
                                      <p:tavLst>
                                        <p:tav tm="0">
                                          <p:val>
                                            <p:fltVal val="0.5"/>
                                          </p:val>
                                        </p:tav>
                                        <p:tav tm="100000">
                                          <p:val>
                                            <p:strVal val="#ppt_x"/>
                                          </p:val>
                                        </p:tav>
                                      </p:tavLst>
                                    </p:anim>
                                    <p:anim calcmode="lin" valueType="num">
                                      <p:cBhvr>
                                        <p:cTn id="335" dur="500" fill="hold"/>
                                        <p:tgtEl>
                                          <p:spTgt spid="90"/>
                                        </p:tgtEl>
                                        <p:attrNameLst>
                                          <p:attrName>ppt_y</p:attrName>
                                        </p:attrNameLst>
                                      </p:cBhvr>
                                      <p:tavLst>
                                        <p:tav tm="0">
                                          <p:val>
                                            <p:strVal val="1+(6*min(max(#ppt_w*#ppt_h,.3),1)-7.4)/-.7*#ppt_h/2"/>
                                          </p:val>
                                        </p:tav>
                                        <p:tav tm="100000">
                                          <p:val>
                                            <p:strVal val="#ppt_y"/>
                                          </p:val>
                                        </p:tav>
                                      </p:tavLst>
                                    </p:anim>
                                  </p:childTnLst>
                                </p:cTn>
                              </p:par>
                            </p:childTnLst>
                          </p:cTn>
                        </p:par>
                      </p:childTnLst>
                    </p:cTn>
                  </p:par>
                  <p:par>
                    <p:cTn id="336" fill="hold">
                      <p:stCondLst>
                        <p:cond delay="indefinite"/>
                      </p:stCondLst>
                      <p:childTnLst>
                        <p:par>
                          <p:cTn id="337" fill="hold">
                            <p:stCondLst>
                              <p:cond delay="0"/>
                            </p:stCondLst>
                            <p:childTnLst>
                              <p:par>
                                <p:cTn id="338" presetID="23" presetClass="entr" presetSubtype="36" fill="hold" grpId="0" nodeType="clickEffect">
                                  <p:stCondLst>
                                    <p:cond delay="0"/>
                                  </p:stCondLst>
                                  <p:childTnLst>
                                    <p:set>
                                      <p:cBhvr>
                                        <p:cTn id="339" dur="1" fill="hold">
                                          <p:stCondLst>
                                            <p:cond delay="0"/>
                                          </p:stCondLst>
                                        </p:cTn>
                                        <p:tgtEl>
                                          <p:spTgt spid="91"/>
                                        </p:tgtEl>
                                        <p:attrNameLst>
                                          <p:attrName>style.visibility</p:attrName>
                                        </p:attrNameLst>
                                      </p:cBhvr>
                                      <p:to>
                                        <p:strVal val="visible"/>
                                      </p:to>
                                    </p:set>
                                    <p:anim calcmode="lin" valueType="num">
                                      <p:cBhvr>
                                        <p:cTn id="340" dur="500" fill="hold"/>
                                        <p:tgtEl>
                                          <p:spTgt spid="91"/>
                                        </p:tgtEl>
                                        <p:attrNameLst>
                                          <p:attrName>ppt_w</p:attrName>
                                        </p:attrNameLst>
                                      </p:cBhvr>
                                      <p:tavLst>
                                        <p:tav tm="0">
                                          <p:val>
                                            <p:strVal val="(6*min(max(#ppt_w*#ppt_h,.3),1)-7.4)/-.7*#ppt_w"/>
                                          </p:val>
                                        </p:tav>
                                        <p:tav tm="100000">
                                          <p:val>
                                            <p:strVal val="#ppt_w"/>
                                          </p:val>
                                        </p:tav>
                                      </p:tavLst>
                                    </p:anim>
                                    <p:anim calcmode="lin" valueType="num">
                                      <p:cBhvr>
                                        <p:cTn id="341" dur="500" fill="hold"/>
                                        <p:tgtEl>
                                          <p:spTgt spid="91"/>
                                        </p:tgtEl>
                                        <p:attrNameLst>
                                          <p:attrName>ppt_h</p:attrName>
                                        </p:attrNameLst>
                                      </p:cBhvr>
                                      <p:tavLst>
                                        <p:tav tm="0">
                                          <p:val>
                                            <p:strVal val="(6*min(max(#ppt_w*#ppt_h,.3),1)-7.4)/-.7*#ppt_h"/>
                                          </p:val>
                                        </p:tav>
                                        <p:tav tm="100000">
                                          <p:val>
                                            <p:strVal val="#ppt_h"/>
                                          </p:val>
                                        </p:tav>
                                      </p:tavLst>
                                    </p:anim>
                                    <p:anim calcmode="lin" valueType="num">
                                      <p:cBhvr>
                                        <p:cTn id="342" dur="500" fill="hold"/>
                                        <p:tgtEl>
                                          <p:spTgt spid="91"/>
                                        </p:tgtEl>
                                        <p:attrNameLst>
                                          <p:attrName>ppt_x</p:attrName>
                                        </p:attrNameLst>
                                      </p:cBhvr>
                                      <p:tavLst>
                                        <p:tav tm="0">
                                          <p:val>
                                            <p:fltVal val="0.5"/>
                                          </p:val>
                                        </p:tav>
                                        <p:tav tm="100000">
                                          <p:val>
                                            <p:strVal val="#ppt_x"/>
                                          </p:val>
                                        </p:tav>
                                      </p:tavLst>
                                    </p:anim>
                                    <p:anim calcmode="lin" valueType="num">
                                      <p:cBhvr>
                                        <p:cTn id="343" dur="500" fill="hold"/>
                                        <p:tgtEl>
                                          <p:spTgt spid="91"/>
                                        </p:tgtEl>
                                        <p:attrNameLst>
                                          <p:attrName>ppt_y</p:attrName>
                                        </p:attrNameLst>
                                      </p:cBhvr>
                                      <p:tavLst>
                                        <p:tav tm="0">
                                          <p:val>
                                            <p:strVal val="1+(6*min(max(#ppt_w*#ppt_h,.3),1)-7.4)/-.7*#ppt_h/2"/>
                                          </p:val>
                                        </p:tav>
                                        <p:tav tm="100000">
                                          <p:val>
                                            <p:strVal val="#ppt_y"/>
                                          </p:val>
                                        </p:tav>
                                      </p:tavLst>
                                    </p:anim>
                                  </p:childTnLst>
                                </p:cTn>
                              </p:par>
                            </p:childTnLst>
                          </p:cTn>
                        </p:par>
                      </p:childTnLst>
                    </p:cTn>
                  </p:par>
                  <p:par>
                    <p:cTn id="344" fill="hold">
                      <p:stCondLst>
                        <p:cond delay="indefinite"/>
                      </p:stCondLst>
                      <p:childTnLst>
                        <p:par>
                          <p:cTn id="345" fill="hold">
                            <p:stCondLst>
                              <p:cond delay="0"/>
                            </p:stCondLst>
                            <p:childTnLst>
                              <p:par>
                                <p:cTn id="346" presetID="23" presetClass="entr" presetSubtype="36" fill="hold" grpId="0" nodeType="clickEffect">
                                  <p:stCondLst>
                                    <p:cond delay="0"/>
                                  </p:stCondLst>
                                  <p:childTnLst>
                                    <p:set>
                                      <p:cBhvr>
                                        <p:cTn id="347" dur="1" fill="hold">
                                          <p:stCondLst>
                                            <p:cond delay="0"/>
                                          </p:stCondLst>
                                        </p:cTn>
                                        <p:tgtEl>
                                          <p:spTgt spid="92"/>
                                        </p:tgtEl>
                                        <p:attrNameLst>
                                          <p:attrName>style.visibility</p:attrName>
                                        </p:attrNameLst>
                                      </p:cBhvr>
                                      <p:to>
                                        <p:strVal val="visible"/>
                                      </p:to>
                                    </p:set>
                                    <p:anim calcmode="lin" valueType="num">
                                      <p:cBhvr>
                                        <p:cTn id="348" dur="500" fill="hold"/>
                                        <p:tgtEl>
                                          <p:spTgt spid="92"/>
                                        </p:tgtEl>
                                        <p:attrNameLst>
                                          <p:attrName>ppt_w</p:attrName>
                                        </p:attrNameLst>
                                      </p:cBhvr>
                                      <p:tavLst>
                                        <p:tav tm="0">
                                          <p:val>
                                            <p:strVal val="(6*min(max(#ppt_w*#ppt_h,.3),1)-7.4)/-.7*#ppt_w"/>
                                          </p:val>
                                        </p:tav>
                                        <p:tav tm="100000">
                                          <p:val>
                                            <p:strVal val="#ppt_w"/>
                                          </p:val>
                                        </p:tav>
                                      </p:tavLst>
                                    </p:anim>
                                    <p:anim calcmode="lin" valueType="num">
                                      <p:cBhvr>
                                        <p:cTn id="349" dur="500" fill="hold"/>
                                        <p:tgtEl>
                                          <p:spTgt spid="92"/>
                                        </p:tgtEl>
                                        <p:attrNameLst>
                                          <p:attrName>ppt_h</p:attrName>
                                        </p:attrNameLst>
                                      </p:cBhvr>
                                      <p:tavLst>
                                        <p:tav tm="0">
                                          <p:val>
                                            <p:strVal val="(6*min(max(#ppt_w*#ppt_h,.3),1)-7.4)/-.7*#ppt_h"/>
                                          </p:val>
                                        </p:tav>
                                        <p:tav tm="100000">
                                          <p:val>
                                            <p:strVal val="#ppt_h"/>
                                          </p:val>
                                        </p:tav>
                                      </p:tavLst>
                                    </p:anim>
                                    <p:anim calcmode="lin" valueType="num">
                                      <p:cBhvr>
                                        <p:cTn id="350" dur="500" fill="hold"/>
                                        <p:tgtEl>
                                          <p:spTgt spid="92"/>
                                        </p:tgtEl>
                                        <p:attrNameLst>
                                          <p:attrName>ppt_x</p:attrName>
                                        </p:attrNameLst>
                                      </p:cBhvr>
                                      <p:tavLst>
                                        <p:tav tm="0">
                                          <p:val>
                                            <p:fltVal val="0.5"/>
                                          </p:val>
                                        </p:tav>
                                        <p:tav tm="100000">
                                          <p:val>
                                            <p:strVal val="#ppt_x"/>
                                          </p:val>
                                        </p:tav>
                                      </p:tavLst>
                                    </p:anim>
                                    <p:anim calcmode="lin" valueType="num">
                                      <p:cBhvr>
                                        <p:cTn id="351" dur="500" fill="hold"/>
                                        <p:tgtEl>
                                          <p:spTgt spid="92"/>
                                        </p:tgtEl>
                                        <p:attrNameLst>
                                          <p:attrName>ppt_y</p:attrName>
                                        </p:attrNameLst>
                                      </p:cBhvr>
                                      <p:tavLst>
                                        <p:tav tm="0">
                                          <p:val>
                                            <p:strVal val="1+(6*min(max(#ppt_w*#ppt_h,.3),1)-7.4)/-.7*#ppt_h/2"/>
                                          </p:val>
                                        </p:tav>
                                        <p:tav tm="100000">
                                          <p:val>
                                            <p:strVal val="#ppt_y"/>
                                          </p:val>
                                        </p:tav>
                                      </p:tavLst>
                                    </p:anim>
                                  </p:childTnLst>
                                </p:cTn>
                              </p:par>
                            </p:childTnLst>
                          </p:cTn>
                        </p:par>
                      </p:childTnLst>
                    </p:cTn>
                  </p:par>
                  <p:par>
                    <p:cTn id="352" fill="hold">
                      <p:stCondLst>
                        <p:cond delay="indefinite"/>
                      </p:stCondLst>
                      <p:childTnLst>
                        <p:par>
                          <p:cTn id="353" fill="hold">
                            <p:stCondLst>
                              <p:cond delay="0"/>
                            </p:stCondLst>
                            <p:childTnLst>
                              <p:par>
                                <p:cTn id="354" presetID="23" presetClass="entr" presetSubtype="36" fill="hold" grpId="0" nodeType="clickEffect">
                                  <p:stCondLst>
                                    <p:cond delay="0"/>
                                  </p:stCondLst>
                                  <p:childTnLst>
                                    <p:set>
                                      <p:cBhvr>
                                        <p:cTn id="355" dur="1" fill="hold">
                                          <p:stCondLst>
                                            <p:cond delay="0"/>
                                          </p:stCondLst>
                                        </p:cTn>
                                        <p:tgtEl>
                                          <p:spTgt spid="93"/>
                                        </p:tgtEl>
                                        <p:attrNameLst>
                                          <p:attrName>style.visibility</p:attrName>
                                        </p:attrNameLst>
                                      </p:cBhvr>
                                      <p:to>
                                        <p:strVal val="visible"/>
                                      </p:to>
                                    </p:set>
                                    <p:anim calcmode="lin" valueType="num">
                                      <p:cBhvr>
                                        <p:cTn id="356" dur="500" fill="hold"/>
                                        <p:tgtEl>
                                          <p:spTgt spid="93"/>
                                        </p:tgtEl>
                                        <p:attrNameLst>
                                          <p:attrName>ppt_w</p:attrName>
                                        </p:attrNameLst>
                                      </p:cBhvr>
                                      <p:tavLst>
                                        <p:tav tm="0">
                                          <p:val>
                                            <p:strVal val="(6*min(max(#ppt_w*#ppt_h,.3),1)-7.4)/-.7*#ppt_w"/>
                                          </p:val>
                                        </p:tav>
                                        <p:tav tm="100000">
                                          <p:val>
                                            <p:strVal val="#ppt_w"/>
                                          </p:val>
                                        </p:tav>
                                      </p:tavLst>
                                    </p:anim>
                                    <p:anim calcmode="lin" valueType="num">
                                      <p:cBhvr>
                                        <p:cTn id="357" dur="500" fill="hold"/>
                                        <p:tgtEl>
                                          <p:spTgt spid="93"/>
                                        </p:tgtEl>
                                        <p:attrNameLst>
                                          <p:attrName>ppt_h</p:attrName>
                                        </p:attrNameLst>
                                      </p:cBhvr>
                                      <p:tavLst>
                                        <p:tav tm="0">
                                          <p:val>
                                            <p:strVal val="(6*min(max(#ppt_w*#ppt_h,.3),1)-7.4)/-.7*#ppt_h"/>
                                          </p:val>
                                        </p:tav>
                                        <p:tav tm="100000">
                                          <p:val>
                                            <p:strVal val="#ppt_h"/>
                                          </p:val>
                                        </p:tav>
                                      </p:tavLst>
                                    </p:anim>
                                    <p:anim calcmode="lin" valueType="num">
                                      <p:cBhvr>
                                        <p:cTn id="358" dur="500" fill="hold"/>
                                        <p:tgtEl>
                                          <p:spTgt spid="93"/>
                                        </p:tgtEl>
                                        <p:attrNameLst>
                                          <p:attrName>ppt_x</p:attrName>
                                        </p:attrNameLst>
                                      </p:cBhvr>
                                      <p:tavLst>
                                        <p:tav tm="0">
                                          <p:val>
                                            <p:fltVal val="0.5"/>
                                          </p:val>
                                        </p:tav>
                                        <p:tav tm="100000">
                                          <p:val>
                                            <p:strVal val="#ppt_x"/>
                                          </p:val>
                                        </p:tav>
                                      </p:tavLst>
                                    </p:anim>
                                    <p:anim calcmode="lin" valueType="num">
                                      <p:cBhvr>
                                        <p:cTn id="359" dur="500" fill="hold"/>
                                        <p:tgtEl>
                                          <p:spTgt spid="93"/>
                                        </p:tgtEl>
                                        <p:attrNameLst>
                                          <p:attrName>ppt_y</p:attrName>
                                        </p:attrNameLst>
                                      </p:cBhvr>
                                      <p:tavLst>
                                        <p:tav tm="0">
                                          <p:val>
                                            <p:strVal val="1+(6*min(max(#ppt_w*#ppt_h,.3),1)-7.4)/-.7*#ppt_h/2"/>
                                          </p:val>
                                        </p:tav>
                                        <p:tav tm="100000">
                                          <p:val>
                                            <p:strVal val="#ppt_y"/>
                                          </p:val>
                                        </p:tav>
                                      </p:tavLst>
                                    </p:anim>
                                  </p:childTnLst>
                                </p:cTn>
                              </p:par>
                            </p:childTnLst>
                          </p:cTn>
                        </p:par>
                      </p:childTnLst>
                    </p:cTn>
                  </p:par>
                  <p:par>
                    <p:cTn id="360" fill="hold">
                      <p:stCondLst>
                        <p:cond delay="indefinite"/>
                      </p:stCondLst>
                      <p:childTnLst>
                        <p:par>
                          <p:cTn id="361" fill="hold">
                            <p:stCondLst>
                              <p:cond delay="0"/>
                            </p:stCondLst>
                            <p:childTnLst>
                              <p:par>
                                <p:cTn id="362" presetID="23" presetClass="entr" presetSubtype="36" fill="hold" grpId="0" nodeType="clickEffect">
                                  <p:stCondLst>
                                    <p:cond delay="0"/>
                                  </p:stCondLst>
                                  <p:childTnLst>
                                    <p:set>
                                      <p:cBhvr>
                                        <p:cTn id="363" dur="1" fill="hold">
                                          <p:stCondLst>
                                            <p:cond delay="0"/>
                                          </p:stCondLst>
                                        </p:cTn>
                                        <p:tgtEl>
                                          <p:spTgt spid="94"/>
                                        </p:tgtEl>
                                        <p:attrNameLst>
                                          <p:attrName>style.visibility</p:attrName>
                                        </p:attrNameLst>
                                      </p:cBhvr>
                                      <p:to>
                                        <p:strVal val="visible"/>
                                      </p:to>
                                    </p:set>
                                    <p:anim calcmode="lin" valueType="num">
                                      <p:cBhvr>
                                        <p:cTn id="364" dur="500" fill="hold"/>
                                        <p:tgtEl>
                                          <p:spTgt spid="94"/>
                                        </p:tgtEl>
                                        <p:attrNameLst>
                                          <p:attrName>ppt_w</p:attrName>
                                        </p:attrNameLst>
                                      </p:cBhvr>
                                      <p:tavLst>
                                        <p:tav tm="0">
                                          <p:val>
                                            <p:strVal val="(6*min(max(#ppt_w*#ppt_h,.3),1)-7.4)/-.7*#ppt_w"/>
                                          </p:val>
                                        </p:tav>
                                        <p:tav tm="100000">
                                          <p:val>
                                            <p:strVal val="#ppt_w"/>
                                          </p:val>
                                        </p:tav>
                                      </p:tavLst>
                                    </p:anim>
                                    <p:anim calcmode="lin" valueType="num">
                                      <p:cBhvr>
                                        <p:cTn id="365" dur="500" fill="hold"/>
                                        <p:tgtEl>
                                          <p:spTgt spid="94"/>
                                        </p:tgtEl>
                                        <p:attrNameLst>
                                          <p:attrName>ppt_h</p:attrName>
                                        </p:attrNameLst>
                                      </p:cBhvr>
                                      <p:tavLst>
                                        <p:tav tm="0">
                                          <p:val>
                                            <p:strVal val="(6*min(max(#ppt_w*#ppt_h,.3),1)-7.4)/-.7*#ppt_h"/>
                                          </p:val>
                                        </p:tav>
                                        <p:tav tm="100000">
                                          <p:val>
                                            <p:strVal val="#ppt_h"/>
                                          </p:val>
                                        </p:tav>
                                      </p:tavLst>
                                    </p:anim>
                                    <p:anim calcmode="lin" valueType="num">
                                      <p:cBhvr>
                                        <p:cTn id="366" dur="500" fill="hold"/>
                                        <p:tgtEl>
                                          <p:spTgt spid="94"/>
                                        </p:tgtEl>
                                        <p:attrNameLst>
                                          <p:attrName>ppt_x</p:attrName>
                                        </p:attrNameLst>
                                      </p:cBhvr>
                                      <p:tavLst>
                                        <p:tav tm="0">
                                          <p:val>
                                            <p:fltVal val="0.5"/>
                                          </p:val>
                                        </p:tav>
                                        <p:tav tm="100000">
                                          <p:val>
                                            <p:strVal val="#ppt_x"/>
                                          </p:val>
                                        </p:tav>
                                      </p:tavLst>
                                    </p:anim>
                                    <p:anim calcmode="lin" valueType="num">
                                      <p:cBhvr>
                                        <p:cTn id="367"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childTnLst>
                    </p:cTn>
                  </p:par>
                  <p:par>
                    <p:cTn id="368" fill="hold">
                      <p:stCondLst>
                        <p:cond delay="indefinite"/>
                      </p:stCondLst>
                      <p:childTnLst>
                        <p:par>
                          <p:cTn id="369" fill="hold">
                            <p:stCondLst>
                              <p:cond delay="0"/>
                            </p:stCondLst>
                            <p:childTnLst>
                              <p:par>
                                <p:cTn id="370" presetID="23" presetClass="entr" presetSubtype="32" fill="hold" grpId="0" nodeType="clickEffect">
                                  <p:stCondLst>
                                    <p:cond delay="0"/>
                                  </p:stCondLst>
                                  <p:childTnLst>
                                    <p:set>
                                      <p:cBhvr>
                                        <p:cTn id="371" dur="1" fill="hold">
                                          <p:stCondLst>
                                            <p:cond delay="0"/>
                                          </p:stCondLst>
                                        </p:cTn>
                                        <p:tgtEl>
                                          <p:spTgt spid="39"/>
                                        </p:tgtEl>
                                        <p:attrNameLst>
                                          <p:attrName>style.visibility</p:attrName>
                                        </p:attrNameLst>
                                      </p:cBhvr>
                                      <p:to>
                                        <p:strVal val="visible"/>
                                      </p:to>
                                    </p:set>
                                    <p:anim calcmode="lin" valueType="num">
                                      <p:cBhvr>
                                        <p:cTn id="372" dur="500" fill="hold"/>
                                        <p:tgtEl>
                                          <p:spTgt spid="39"/>
                                        </p:tgtEl>
                                        <p:attrNameLst>
                                          <p:attrName>ppt_w</p:attrName>
                                        </p:attrNameLst>
                                      </p:cBhvr>
                                      <p:tavLst>
                                        <p:tav tm="0">
                                          <p:val>
                                            <p:strVal val="4*#ppt_w"/>
                                          </p:val>
                                        </p:tav>
                                        <p:tav tm="100000">
                                          <p:val>
                                            <p:strVal val="#ppt_w"/>
                                          </p:val>
                                        </p:tav>
                                      </p:tavLst>
                                    </p:anim>
                                    <p:anim calcmode="lin" valueType="num">
                                      <p:cBhvr>
                                        <p:cTn id="373" dur="500" fill="hold"/>
                                        <p:tgtEl>
                                          <p:spTgt spid="39"/>
                                        </p:tgtEl>
                                        <p:attrNameLst>
                                          <p:attrName>ppt_h</p:attrName>
                                        </p:attrNameLst>
                                      </p:cBhvr>
                                      <p:tavLst>
                                        <p:tav tm="0">
                                          <p:val>
                                            <p:strVal val="4*#ppt_h"/>
                                          </p:val>
                                        </p:tav>
                                        <p:tav tm="100000">
                                          <p:val>
                                            <p:strVal val="#ppt_h"/>
                                          </p:val>
                                        </p:tav>
                                      </p:tavLst>
                                    </p:anim>
                                  </p:childTnLst>
                                </p:cTn>
                              </p:par>
                            </p:childTnLst>
                          </p:cTn>
                        </p:par>
                      </p:childTnLst>
                    </p:cTn>
                  </p:par>
                  <p:par>
                    <p:cTn id="374" fill="hold">
                      <p:stCondLst>
                        <p:cond delay="indefinite"/>
                      </p:stCondLst>
                      <p:childTnLst>
                        <p:par>
                          <p:cTn id="375" fill="hold">
                            <p:stCondLst>
                              <p:cond delay="0"/>
                            </p:stCondLst>
                            <p:childTnLst>
                              <p:par>
                                <p:cTn id="376" presetID="18" presetClass="entr" presetSubtype="3" fill="hold" grpId="0" nodeType="clickEffect">
                                  <p:stCondLst>
                                    <p:cond delay="0"/>
                                  </p:stCondLst>
                                  <p:childTnLst>
                                    <p:set>
                                      <p:cBhvr>
                                        <p:cTn id="377" dur="1" fill="hold">
                                          <p:stCondLst>
                                            <p:cond delay="0"/>
                                          </p:stCondLst>
                                        </p:cTn>
                                        <p:tgtEl>
                                          <p:spTgt spid="96"/>
                                        </p:tgtEl>
                                        <p:attrNameLst>
                                          <p:attrName>style.visibility</p:attrName>
                                        </p:attrNameLst>
                                      </p:cBhvr>
                                      <p:to>
                                        <p:strVal val="visible"/>
                                      </p:to>
                                    </p:set>
                                    <p:animEffect transition="in" filter="strips(upRight)">
                                      <p:cBhvr>
                                        <p:cTn id="378" dur="500"/>
                                        <p:tgtEl>
                                          <p:spTgt spid="96"/>
                                        </p:tgtEl>
                                      </p:cBhvr>
                                    </p:animEffect>
                                  </p:childTnLst>
                                </p:cTn>
                              </p:par>
                            </p:childTnLst>
                          </p:cTn>
                        </p:par>
                      </p:childTnLst>
                    </p:cTn>
                  </p:par>
                  <p:par>
                    <p:cTn id="379" fill="hold">
                      <p:stCondLst>
                        <p:cond delay="indefinite"/>
                      </p:stCondLst>
                      <p:childTnLst>
                        <p:par>
                          <p:cTn id="380" fill="hold">
                            <p:stCondLst>
                              <p:cond delay="0"/>
                            </p:stCondLst>
                            <p:childTnLst>
                              <p:par>
                                <p:cTn id="381" presetID="18" presetClass="entr" presetSubtype="6" fill="hold" grpId="0" nodeType="clickEffect">
                                  <p:stCondLst>
                                    <p:cond delay="0"/>
                                  </p:stCondLst>
                                  <p:childTnLst>
                                    <p:set>
                                      <p:cBhvr>
                                        <p:cTn id="382" dur="1" fill="hold">
                                          <p:stCondLst>
                                            <p:cond delay="0"/>
                                          </p:stCondLst>
                                        </p:cTn>
                                        <p:tgtEl>
                                          <p:spTgt spid="95"/>
                                        </p:tgtEl>
                                        <p:attrNameLst>
                                          <p:attrName>style.visibility</p:attrName>
                                        </p:attrNameLst>
                                      </p:cBhvr>
                                      <p:to>
                                        <p:strVal val="visible"/>
                                      </p:to>
                                    </p:set>
                                    <p:animEffect transition="in" filter="strips(downRight)">
                                      <p:cBhvr>
                                        <p:cTn id="38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utoUpdateAnimBg="0"/>
      <p:bldP spid="26" grpId="0" autoUpdateAnimBg="0"/>
      <p:bldP spid="27" grpId="0" autoUpdateAnimBg="0"/>
      <p:bldP spid="28" grpId="0" autoUpdateAnimBg="0"/>
      <p:bldP spid="29" grpId="0" autoUpdateAnimBg="0"/>
      <p:bldP spid="30" grpId="0" autoUpdateAnimBg="0"/>
      <p:bldP spid="31" grpId="0" autoUpdateAnimBg="0"/>
      <p:bldP spid="32" grpId="0" autoUpdateAnimBg="0"/>
      <p:bldP spid="33" grpId="0" autoUpdateAnimBg="0"/>
      <p:bldP spid="34" grpId="0" autoUpdateAnimBg="0"/>
      <p:bldP spid="35" grpId="0" autoUpdateAnimBg="0"/>
      <p:bldP spid="36" grpId="0" autoUpdateAnimBg="0"/>
      <p:bldP spid="37" grpId="0" animBg="1"/>
      <p:bldP spid="38" grpId="0" animBg="1"/>
      <p:bldP spid="39" grpId="0" animBg="1"/>
      <p:bldP spid="40" grpId="0" animBg="1"/>
      <p:bldP spid="41" grpId="0" animBg="1"/>
      <p:bldP spid="42" grpId="0" animBg="1"/>
      <p:bldP spid="43" grpId="0" animBg="1"/>
      <p:bldP spid="44" grpId="0" animBg="1"/>
      <p:bldP spid="57" grpId="0" animBg="1"/>
      <p:bldP spid="58" grpId="0" animBg="1"/>
      <p:bldP spid="59" grpId="0" animBg="1"/>
      <p:bldP spid="60" grpId="0" animBg="1"/>
      <p:bldP spid="61" grpId="0" animBg="1"/>
      <p:bldP spid="74" grpId="0" animBg="1"/>
      <p:bldP spid="75" grpId="0" animBg="1"/>
      <p:bldP spid="76" grpId="0" animBg="1"/>
      <p:bldP spid="77" grpId="0" animBg="1"/>
      <p:bldP spid="78"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Text Box 5"/>
          <p:cNvSpPr txBox="1">
            <a:spLocks noChangeArrowheads="1"/>
          </p:cNvSpPr>
          <p:nvPr/>
        </p:nvSpPr>
        <p:spPr bwMode="auto">
          <a:xfrm>
            <a:off x="2743200" y="152400"/>
            <a:ext cx="3733138"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a:solidFill>
                  <a:srgbClr val="C00000"/>
                </a:solidFill>
                <a:latin typeface="Arial Black" pitchFamily="34" charset="0"/>
              </a:rPr>
              <a:t>PLANE CURVES</a:t>
            </a:r>
          </a:p>
        </p:txBody>
      </p:sp>
      <p:grpSp>
        <p:nvGrpSpPr>
          <p:cNvPr id="573446" name="Group 6"/>
          <p:cNvGrpSpPr>
            <a:grpSpLocks/>
          </p:cNvGrpSpPr>
          <p:nvPr/>
        </p:nvGrpSpPr>
        <p:grpSpPr bwMode="auto">
          <a:xfrm>
            <a:off x="228600" y="914401"/>
            <a:ext cx="8686800" cy="1760219"/>
            <a:chOff x="720" y="696"/>
            <a:chExt cx="4368" cy="616"/>
          </a:xfrm>
        </p:grpSpPr>
        <p:sp>
          <p:nvSpPr>
            <p:cNvPr id="573447" name="Rectangle 7"/>
            <p:cNvSpPr>
              <a:spLocks noChangeArrowheads="1"/>
            </p:cNvSpPr>
            <p:nvPr/>
          </p:nvSpPr>
          <p:spPr bwMode="auto">
            <a:xfrm>
              <a:off x="720" y="696"/>
              <a:ext cx="4368" cy="613"/>
            </a:xfrm>
            <a:prstGeom prst="rect">
              <a:avLst/>
            </a:prstGeom>
            <a:solidFill>
              <a:srgbClr val="FFFF99"/>
            </a:solidFill>
            <a:ln w="9525">
              <a:solidFill>
                <a:schemeClr val="tx1"/>
              </a:solidFill>
              <a:miter lim="800000"/>
              <a:headEnd/>
              <a:tailEnd/>
            </a:ln>
            <a:effectLst/>
          </p:spPr>
          <p:txBody>
            <a:bodyPr wrap="none" anchor="ctr"/>
            <a:lstStyle/>
            <a:p>
              <a:endParaRPr lang="en-IN">
                <a:solidFill>
                  <a:srgbClr val="000000"/>
                </a:solidFill>
              </a:endParaRPr>
            </a:p>
          </p:txBody>
        </p:sp>
        <p:sp>
          <p:nvSpPr>
            <p:cNvPr id="573448" name="Text Box 8"/>
            <p:cNvSpPr txBox="1">
              <a:spLocks noChangeArrowheads="1"/>
            </p:cNvSpPr>
            <p:nvPr/>
          </p:nvSpPr>
          <p:spPr bwMode="auto">
            <a:xfrm>
              <a:off x="746" y="720"/>
              <a:ext cx="4317" cy="592"/>
            </a:xfrm>
            <a:prstGeom prst="rect">
              <a:avLst/>
            </a:prstGeom>
            <a:solidFill>
              <a:srgbClr val="E7FFF9"/>
            </a:solidFill>
            <a:ln w="9525">
              <a:noFill/>
              <a:miter lim="800000"/>
              <a:headEnd/>
              <a:tailEnd/>
            </a:ln>
            <a:effectLst/>
          </p:spPr>
          <p:txBody>
            <a:bodyPr wrap="square">
              <a:spAutoFit/>
            </a:bodyPr>
            <a:lstStyle/>
            <a:p>
              <a:pPr algn="just">
                <a:spcBef>
                  <a:spcPct val="50000"/>
                </a:spcBef>
              </a:pPr>
              <a:r>
                <a:rPr lang="en-US" sz="2600" b="0" dirty="0">
                  <a:solidFill>
                    <a:srgbClr val="000000"/>
                  </a:solidFill>
                  <a:latin typeface="Calibri" pitchFamily="34" charset="0"/>
                  <a:cs typeface="Calibri" pitchFamily="34" charset="0"/>
                </a:rPr>
                <a:t>Designing certain objects require shapes made out of curves which satisfy specific mathematical equations to meet the functional, aesthetic and ergonomic requirement of the object.</a:t>
              </a:r>
            </a:p>
          </p:txBody>
        </p:sp>
      </p:grpSp>
      <p:grpSp>
        <p:nvGrpSpPr>
          <p:cNvPr id="573495" name="Group 55"/>
          <p:cNvGrpSpPr>
            <a:grpSpLocks/>
          </p:cNvGrpSpPr>
          <p:nvPr/>
        </p:nvGrpSpPr>
        <p:grpSpPr bwMode="auto">
          <a:xfrm>
            <a:off x="8016875" y="46038"/>
            <a:ext cx="1096963" cy="182562"/>
            <a:chOff x="5050" y="29"/>
            <a:chExt cx="691" cy="115"/>
          </a:xfrm>
        </p:grpSpPr>
        <p:sp>
          <p:nvSpPr>
            <p:cNvPr id="573489" name="AutoShape 49">
              <a:hlinkClick r:id="" action="ppaction://noaction"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228600" y="2743200"/>
            <a:ext cx="4326826" cy="553998"/>
          </a:xfrm>
          <a:prstGeom prst="rect">
            <a:avLst/>
          </a:prstGeom>
          <a:noFill/>
          <a:ln w="9525">
            <a:noFill/>
            <a:miter lim="800000"/>
            <a:headEnd/>
            <a:tailEnd/>
          </a:ln>
          <a:effectLst/>
        </p:spPr>
        <p:txBody>
          <a:bodyPr wrap="none">
            <a:spAutoFit/>
          </a:bodyPr>
          <a:lstStyle/>
          <a:p>
            <a:pPr eaLnBrk="1" hangingPunct="1"/>
            <a:r>
              <a:rPr lang="en-US" sz="3000" b="0" dirty="0">
                <a:solidFill>
                  <a:srgbClr val="7030A0"/>
                </a:solidFill>
                <a:latin typeface="Arial" charset="0"/>
              </a:rPr>
              <a:t>Basic Construction skills</a:t>
            </a:r>
          </a:p>
        </p:txBody>
      </p:sp>
      <p:sp>
        <p:nvSpPr>
          <p:cNvPr id="21" name="Text Box 6"/>
          <p:cNvSpPr txBox="1">
            <a:spLocks noChangeArrowheads="1"/>
          </p:cNvSpPr>
          <p:nvPr/>
        </p:nvSpPr>
        <p:spPr bwMode="auto">
          <a:xfrm>
            <a:off x="228600" y="3352800"/>
            <a:ext cx="8686800" cy="2492990"/>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divide a line into given number of equal parts</a:t>
            </a:r>
          </a:p>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divide a circle into given number of equal parts</a:t>
            </a:r>
          </a:p>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find the center of an arc or a circle</a:t>
            </a:r>
          </a:p>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draw a normal and a tangent to the arc/ circle</a:t>
            </a:r>
          </a:p>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construct regular polygons</a:t>
            </a:r>
          </a:p>
          <a:p>
            <a:pPr marL="285750" indent="-285750" algn="just">
              <a:buFont typeface="Arial" pitchFamily="34" charset="0"/>
              <a:buChar char="•"/>
            </a:pPr>
            <a:r>
              <a:rPr lang="en-US" sz="2600" b="0" dirty="0">
                <a:solidFill>
                  <a:srgbClr val="000000"/>
                </a:solidFill>
                <a:latin typeface="Calibri" pitchFamily="34" charset="0"/>
                <a:cs typeface="Calibri" pitchFamily="34" charset="0"/>
              </a:rPr>
              <a:t>How to construct arc/ circle tangent to line(s)/ arc(s)</a:t>
            </a:r>
          </a:p>
        </p:txBody>
      </p:sp>
      <p:sp>
        <p:nvSpPr>
          <p:cNvPr id="22" name="Rectangle 21"/>
          <p:cNvSpPr/>
          <p:nvPr/>
        </p:nvSpPr>
        <p:spPr>
          <a:xfrm>
            <a:off x="4343400" y="5791200"/>
            <a:ext cx="4572000" cy="338554"/>
          </a:xfrm>
          <a:prstGeom prst="rect">
            <a:avLst/>
          </a:prstGeom>
        </p:spPr>
        <p:txBody>
          <a:bodyPr>
            <a:spAutoFit/>
          </a:bodyPr>
          <a:lstStyle/>
          <a:p>
            <a:pPr marL="285750" indent="-285750" algn="just">
              <a:buFont typeface="Arial" pitchFamily="34" charset="0"/>
              <a:buChar char="•"/>
            </a:pPr>
            <a:endParaRPr lang="en-US"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239603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srcRect b="12175"/>
          <a:stretch>
            <a:fillRect/>
          </a:stretch>
        </p:blipFill>
        <p:spPr bwMode="auto">
          <a:xfrm>
            <a:off x="1295400" y="3276600"/>
            <a:ext cx="7074920" cy="3467457"/>
          </a:xfrm>
          <a:prstGeom prst="rect">
            <a:avLst/>
          </a:prstGeom>
          <a:noFill/>
          <a:ln w="9525">
            <a:noFill/>
            <a:miter lim="800000"/>
            <a:headEnd/>
            <a:tailEnd/>
          </a:ln>
          <a:effectLst/>
        </p:spPr>
      </p:pic>
      <p:sp>
        <p:nvSpPr>
          <p:cNvPr id="5" name="Rectangle 4"/>
          <p:cNvSpPr>
            <a:spLocks noChangeArrowheads="1"/>
          </p:cNvSpPr>
          <p:nvPr/>
        </p:nvSpPr>
        <p:spPr bwMode="auto">
          <a:xfrm>
            <a:off x="152400" y="1371600"/>
            <a:ext cx="8763000" cy="1785104"/>
          </a:xfrm>
          <a:prstGeom prst="rect">
            <a:avLst/>
          </a:prstGeom>
          <a:solidFill>
            <a:srgbClr val="FFEFBD"/>
          </a:solidFill>
          <a:ln w="9525">
            <a:noFill/>
            <a:miter lim="800000"/>
            <a:headEnd/>
            <a:tailEnd/>
          </a:ln>
          <a:effectLst/>
        </p:spPr>
        <p:txBody>
          <a:bodyPr wrap="square">
            <a:spAutoFit/>
          </a:bodyPr>
          <a:lstStyle/>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Draw the base RS = 100 mm and through its midpoint K, draw the axis KV = 50 mm, inclined at 70° to RS.</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Draw a parallelogram RSMN such that SM is parallel and equal to KV.</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Follow steps as in rectangle method</a:t>
            </a:r>
          </a:p>
        </p:txBody>
      </p:sp>
      <p:sp>
        <p:nvSpPr>
          <p:cNvPr id="7" name="Text Box 25"/>
          <p:cNvSpPr txBox="1">
            <a:spLocks noChangeArrowheads="1"/>
          </p:cNvSpPr>
          <p:nvPr/>
        </p:nvSpPr>
        <p:spPr bwMode="auto">
          <a:xfrm>
            <a:off x="0" y="0"/>
            <a:ext cx="7803739"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parabola </a:t>
            </a:r>
            <a:r>
              <a:rPr lang="en-US" sz="3000" b="0" u="sng" dirty="0">
                <a:solidFill>
                  <a:srgbClr val="000000"/>
                </a:solidFill>
                <a:latin typeface="Arial" charset="0"/>
              </a:rPr>
              <a:t>(Parallelogram method)</a:t>
            </a:r>
          </a:p>
        </p:txBody>
      </p:sp>
      <p:sp>
        <p:nvSpPr>
          <p:cNvPr id="9" name="Rectangle 8"/>
          <p:cNvSpPr/>
          <p:nvPr/>
        </p:nvSpPr>
        <p:spPr>
          <a:xfrm>
            <a:off x="152400" y="533400"/>
            <a:ext cx="8839200" cy="769441"/>
          </a:xfrm>
          <a:prstGeom prst="rect">
            <a:avLst/>
          </a:prstGeom>
          <a:solidFill>
            <a:srgbClr val="CCFFCC"/>
          </a:solidFill>
        </p:spPr>
        <p:txBody>
          <a:bodyPr wrap="square">
            <a:spAutoFit/>
          </a:bodyPr>
          <a:lstStyle/>
          <a:p>
            <a:pPr algn="just">
              <a:spcBef>
                <a:spcPct val="50000"/>
              </a:spcBef>
            </a:pPr>
            <a:r>
              <a:rPr lang="en-US" sz="2200" b="0" dirty="0">
                <a:solidFill>
                  <a:srgbClr val="000000"/>
                </a:solidFill>
                <a:latin typeface="Calibri" pitchFamily="34" charset="0"/>
                <a:cs typeface="Calibri" pitchFamily="34" charset="0"/>
              </a:rPr>
              <a:t>Draw a parabola of base 100 mm and axis 50 mm if the axis makes 70° to the base.</a:t>
            </a:r>
          </a:p>
        </p:txBody>
      </p:sp>
    </p:spTree>
    <p:extLst>
      <p:ext uri="{BB962C8B-B14F-4D97-AF65-F5344CB8AC3E}">
        <p14:creationId xmlns:p14="http://schemas.microsoft.com/office/powerpoint/2010/main" val="9763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7"/>
                                        </p:tgtEl>
                                      </p:cBhvr>
                                    </p:animEffect>
                                    <p:set>
                                      <p:cBhvr>
                                        <p:cTn id="7" dur="1" fill="hold">
                                          <p:stCondLst>
                                            <p:cond delay="1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0"/>
          <p:cNvGrpSpPr>
            <a:grpSpLocks/>
          </p:cNvGrpSpPr>
          <p:nvPr/>
        </p:nvGrpSpPr>
        <p:grpSpPr bwMode="auto">
          <a:xfrm>
            <a:off x="8016875" y="6629400"/>
            <a:ext cx="1096963" cy="182563"/>
            <a:chOff x="5050" y="29"/>
            <a:chExt cx="691" cy="115"/>
          </a:xfrm>
        </p:grpSpPr>
        <p:sp>
          <p:nvSpPr>
            <p:cNvPr id="603237" name="AutoShape 101">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38" name="AutoShape 102">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39" name="AutoShape 103">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0" name="AutoShape 104">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1" name="AutoShape 105">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03242" name="AutoShape 106">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100" name="Text Box 25"/>
          <p:cNvSpPr txBox="1">
            <a:spLocks noChangeArrowheads="1"/>
          </p:cNvSpPr>
          <p:nvPr/>
        </p:nvSpPr>
        <p:spPr bwMode="auto">
          <a:xfrm>
            <a:off x="0" y="0"/>
            <a:ext cx="6802503"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parabola </a:t>
            </a:r>
            <a:r>
              <a:rPr lang="en-US" sz="3000" b="0" u="sng" dirty="0">
                <a:solidFill>
                  <a:srgbClr val="000000"/>
                </a:solidFill>
                <a:latin typeface="Arial" charset="0"/>
              </a:rPr>
              <a:t>(Tangent method)</a:t>
            </a:r>
          </a:p>
        </p:txBody>
      </p:sp>
      <p:sp>
        <p:nvSpPr>
          <p:cNvPr id="101" name="Rectangle 100"/>
          <p:cNvSpPr/>
          <p:nvPr/>
        </p:nvSpPr>
        <p:spPr>
          <a:xfrm>
            <a:off x="152400" y="533400"/>
            <a:ext cx="8839200" cy="769441"/>
          </a:xfrm>
          <a:prstGeom prst="rect">
            <a:avLst/>
          </a:prstGeom>
          <a:solidFill>
            <a:srgbClr val="E0E0F8"/>
          </a:solidFill>
        </p:spPr>
        <p:txBody>
          <a:bodyPr wrap="square">
            <a:spAutoFit/>
          </a:bodyPr>
          <a:lstStyle/>
          <a:p>
            <a:r>
              <a:rPr lang="en-US" sz="2200" b="0" dirty="0">
                <a:solidFill>
                  <a:srgbClr val="000000"/>
                </a:solidFill>
                <a:latin typeface="Calibri" pitchFamily="34" charset="0"/>
                <a:ea typeface="Calibri" pitchFamily="34" charset="0"/>
                <a:cs typeface="Calibri" pitchFamily="34" charset="0"/>
              </a:rPr>
              <a:t>Draw a parabola if the base is 70 mm and the tangents at the base ends make 60° to the base.</a:t>
            </a:r>
            <a:endParaRPr lang="en-US" sz="2200" b="0" dirty="0">
              <a:solidFill>
                <a:srgbClr val="000000"/>
              </a:solidFill>
              <a:latin typeface="Calibri" pitchFamily="34" charset="0"/>
              <a:cs typeface="Calibri" pitchFamily="34" charset="0"/>
            </a:endParaRPr>
          </a:p>
        </p:txBody>
      </p:sp>
      <p:pic>
        <p:nvPicPr>
          <p:cNvPr id="103" name="Picture 7"/>
          <p:cNvPicPr>
            <a:picLocks noChangeAspect="1" noChangeArrowheads="1"/>
          </p:cNvPicPr>
          <p:nvPr/>
        </p:nvPicPr>
        <p:blipFill>
          <a:blip r:embed="rId3" cstate="print"/>
          <a:srcRect b="10000"/>
          <a:stretch>
            <a:fillRect/>
          </a:stretch>
        </p:blipFill>
        <p:spPr bwMode="auto">
          <a:xfrm>
            <a:off x="4633663" y="1392456"/>
            <a:ext cx="4419600" cy="4025377"/>
          </a:xfrm>
          <a:prstGeom prst="rect">
            <a:avLst/>
          </a:prstGeom>
          <a:noFill/>
          <a:ln w="9525">
            <a:noFill/>
            <a:miter lim="800000"/>
            <a:headEnd/>
            <a:tailEnd/>
          </a:ln>
          <a:effectLst/>
        </p:spPr>
      </p:pic>
      <p:sp>
        <p:nvSpPr>
          <p:cNvPr id="102" name="Rectangle 101"/>
          <p:cNvSpPr/>
          <p:nvPr/>
        </p:nvSpPr>
        <p:spPr>
          <a:xfrm>
            <a:off x="152400" y="1327652"/>
            <a:ext cx="4572000" cy="4154984"/>
          </a:xfrm>
          <a:prstGeom prst="rect">
            <a:avLst/>
          </a:prstGeom>
          <a:solidFill>
            <a:srgbClr val="E7FFF9"/>
          </a:solidFill>
        </p:spPr>
        <p:txBody>
          <a:bodyPr wrap="square">
            <a:spAutoFit/>
          </a:bodyPr>
          <a:lstStyle/>
          <a:p>
            <a:pPr marL="342900" indent="-342900" algn="just">
              <a:lnSpc>
                <a:spcPct val="150000"/>
              </a:lnSpc>
              <a:buFont typeface="+mj-lt"/>
              <a:buAutoNum type="arabicPeriod"/>
            </a:pPr>
            <a:r>
              <a:rPr lang="en-US" sz="2200" b="0" dirty="0">
                <a:solidFill>
                  <a:srgbClr val="000000"/>
                </a:solidFill>
                <a:latin typeface="Calibri" pitchFamily="34" charset="0"/>
                <a:ea typeface="Calibri" pitchFamily="34" charset="0"/>
                <a:cs typeface="Calibri" pitchFamily="34" charset="0"/>
              </a:rPr>
              <a:t>Draw the base RS = 70 mm. Through R and S, draw the lines at 60° to the base, meeting at L.</a:t>
            </a:r>
            <a:endParaRPr lang="en-US" sz="2200" b="0" dirty="0">
              <a:solidFill>
                <a:srgbClr val="000000"/>
              </a:solidFill>
              <a:latin typeface="Calibri" pitchFamily="34" charset="0"/>
              <a:cs typeface="Calibri" pitchFamily="34" charset="0"/>
            </a:endParaRPr>
          </a:p>
          <a:p>
            <a:pPr marL="342900" indent="-342900" algn="just">
              <a:lnSpc>
                <a:spcPct val="150000"/>
              </a:lnSpc>
              <a:buFont typeface="+mj-lt"/>
              <a:buAutoNum type="arabicPeriod"/>
            </a:pPr>
            <a:r>
              <a:rPr lang="en-US" sz="2200" b="0" dirty="0">
                <a:solidFill>
                  <a:srgbClr val="000000"/>
                </a:solidFill>
                <a:latin typeface="Calibri" pitchFamily="34" charset="0"/>
                <a:ea typeface="Calibri" pitchFamily="34" charset="0"/>
                <a:cs typeface="Calibri" pitchFamily="34" charset="0"/>
              </a:rPr>
              <a:t>Divide RL and SL into the same number of equal parts, say 6. Number the divisions as 1, 2, 3 … and 1’, 2’, 3’, … as shown.</a:t>
            </a:r>
            <a:endParaRPr lang="en-US" sz="2200" b="0" dirty="0">
              <a:solidFill>
                <a:srgbClr val="000000"/>
              </a:solidFill>
              <a:latin typeface="Calibri" pitchFamily="34" charset="0"/>
              <a:cs typeface="Calibri" pitchFamily="34" charset="0"/>
            </a:endParaRPr>
          </a:p>
          <a:p>
            <a:pPr marL="342900" indent="-342900" algn="just">
              <a:lnSpc>
                <a:spcPct val="150000"/>
              </a:lnSpc>
              <a:buFont typeface="+mj-lt"/>
              <a:buAutoNum type="arabicPeriod"/>
            </a:pPr>
            <a:r>
              <a:rPr lang="en-US" sz="2200" b="0" dirty="0">
                <a:solidFill>
                  <a:srgbClr val="000000"/>
                </a:solidFill>
                <a:latin typeface="Calibri" pitchFamily="34" charset="0"/>
                <a:ea typeface="Calibri" pitchFamily="34" charset="0"/>
                <a:cs typeface="Calibri" pitchFamily="34" charset="0"/>
              </a:rPr>
              <a:t>Join 1–1’, 2–2’, 3–3’, ….</a:t>
            </a:r>
            <a:endParaRPr lang="en-US" sz="2200" b="0" dirty="0">
              <a:solidFill>
                <a:srgbClr val="000000"/>
              </a:solidFill>
              <a:latin typeface="Calibri" pitchFamily="34" charset="0"/>
              <a:cs typeface="Calibri" pitchFamily="34" charset="0"/>
            </a:endParaRPr>
          </a:p>
        </p:txBody>
      </p:sp>
      <p:sp>
        <p:nvSpPr>
          <p:cNvPr id="104" name="Rectangle 103"/>
          <p:cNvSpPr/>
          <p:nvPr/>
        </p:nvSpPr>
        <p:spPr>
          <a:xfrm>
            <a:off x="142461" y="5535946"/>
            <a:ext cx="8763000" cy="1055545"/>
          </a:xfrm>
          <a:prstGeom prst="rect">
            <a:avLst/>
          </a:prstGeom>
          <a:solidFill>
            <a:srgbClr val="E7FFF9"/>
          </a:solidFill>
        </p:spPr>
        <p:txBody>
          <a:bodyPr wrap="square">
            <a:spAutoFit/>
          </a:bodyPr>
          <a:lstStyle/>
          <a:p>
            <a:pPr marL="457200" indent="-457200" algn="just">
              <a:lnSpc>
                <a:spcPct val="150000"/>
              </a:lnSpc>
              <a:buFont typeface="+mj-lt"/>
              <a:buAutoNum type="arabicPeriod" startAt="4"/>
            </a:pPr>
            <a:r>
              <a:rPr lang="en-US" sz="2200" b="0" dirty="0">
                <a:solidFill>
                  <a:srgbClr val="000000"/>
                </a:solidFill>
                <a:latin typeface="Calibri" pitchFamily="34" charset="0"/>
                <a:ea typeface="Calibri" pitchFamily="34" charset="0"/>
                <a:cs typeface="Calibri" pitchFamily="34" charset="0"/>
              </a:rPr>
              <a:t>Draw a smooth curve, starting from R and ending at S and tangent to 1–1’, 2–2’, 3–3’, etc., at P1, P2, P3, etc., respectively</a:t>
            </a:r>
            <a:endParaRPr lang="en-US" sz="2200"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219062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100"/>
                                        </p:tgtEl>
                                      </p:cBhvr>
                                    </p:animEffect>
                                    <p:set>
                                      <p:cBhvr>
                                        <p:cTn id="7" dur="1" fill="hold">
                                          <p:stCondLst>
                                            <p:cond delay="1999"/>
                                          </p:stCondLst>
                                        </p:cTn>
                                        <p:tgtEl>
                                          <p:spTgt spid="10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1"/>
                                        </p:tgtEl>
                                      </p:cBhvr>
                                    </p:animEffect>
                                    <p:set>
                                      <p:cBhvr>
                                        <p:cTn id="10" dur="1" fill="hold">
                                          <p:stCondLst>
                                            <p:cond delay="1999"/>
                                          </p:stCondLst>
                                        </p:cTn>
                                        <p:tgtEl>
                                          <p:spTgt spid="10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102"/>
                                        </p:tgtEl>
                                      </p:cBhvr>
                                    </p:animEffect>
                                    <p:set>
                                      <p:cBhvr>
                                        <p:cTn id="13" dur="1" fill="hold">
                                          <p:stCondLst>
                                            <p:cond delay="1999"/>
                                          </p:stCondLst>
                                        </p:cTn>
                                        <p:tgtEl>
                                          <p:spTgt spid="10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2000"/>
                                        <p:tgtEl>
                                          <p:spTgt spid="103"/>
                                        </p:tgtEl>
                                      </p:cBhvr>
                                    </p:animEffect>
                                    <p:set>
                                      <p:cBhvr>
                                        <p:cTn id="16" dur="1" fill="hold">
                                          <p:stCondLst>
                                            <p:cond delay="1999"/>
                                          </p:stCondLst>
                                        </p:cTn>
                                        <p:tgtEl>
                                          <p:spTgt spid="10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2000"/>
                                        <p:tgtEl>
                                          <p:spTgt spid="104"/>
                                        </p:tgtEl>
                                      </p:cBhvr>
                                    </p:animEffect>
                                    <p:set>
                                      <p:cBhvr>
                                        <p:cTn id="19" dur="1" fill="hold">
                                          <p:stCondLst>
                                            <p:cond delay="19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animBg="1"/>
      <p:bldP spid="102" grpId="0" animBg="1"/>
      <p:bldP spid="10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l="55399" t="8764" r="5164" b="21909"/>
          <a:stretch>
            <a:fillRect/>
          </a:stretch>
        </p:blipFill>
        <p:spPr bwMode="auto">
          <a:xfrm>
            <a:off x="0" y="3241221"/>
            <a:ext cx="3200400" cy="3616779"/>
          </a:xfrm>
          <a:prstGeom prst="rect">
            <a:avLst/>
          </a:prstGeom>
          <a:noFill/>
          <a:ln w="9525">
            <a:noFill/>
            <a:miter lim="800000"/>
            <a:headEnd/>
            <a:tailEnd/>
          </a:ln>
          <a:effectLst/>
        </p:spPr>
      </p:pic>
      <p:pic>
        <p:nvPicPr>
          <p:cNvPr id="4" name="Picture 2"/>
          <p:cNvPicPr>
            <a:picLocks noChangeAspect="1" noChangeArrowheads="1"/>
          </p:cNvPicPr>
          <p:nvPr/>
        </p:nvPicPr>
        <p:blipFill>
          <a:blip r:embed="rId2" cstate="print"/>
          <a:srcRect l="5634" t="5060" r="48357" b="21909"/>
          <a:stretch>
            <a:fillRect/>
          </a:stretch>
        </p:blipFill>
        <p:spPr bwMode="auto">
          <a:xfrm>
            <a:off x="5715000" y="0"/>
            <a:ext cx="3429000" cy="3498980"/>
          </a:xfrm>
          <a:prstGeom prst="rect">
            <a:avLst/>
          </a:prstGeom>
          <a:noFill/>
          <a:ln w="9525">
            <a:noFill/>
            <a:miter lim="800000"/>
            <a:headEnd/>
            <a:tailEnd/>
          </a:ln>
          <a:effectLst/>
        </p:spPr>
      </p:pic>
      <p:sp>
        <p:nvSpPr>
          <p:cNvPr id="5" name="Rectangle 4"/>
          <p:cNvSpPr/>
          <p:nvPr/>
        </p:nvSpPr>
        <p:spPr>
          <a:xfrm>
            <a:off x="2971800" y="3429000"/>
            <a:ext cx="6172200" cy="369332"/>
          </a:xfrm>
          <a:prstGeom prst="rect">
            <a:avLst/>
          </a:prstGeom>
        </p:spPr>
        <p:txBody>
          <a:bodyPr wrap="square">
            <a:spAutoFit/>
          </a:bodyPr>
          <a:lstStyle/>
          <a:p>
            <a:r>
              <a:rPr lang="en-US" dirty="0">
                <a:solidFill>
                  <a:srgbClr val="FF0000"/>
                </a:solidFill>
                <a:latin typeface="Garamond" pitchFamily="18" charset="0"/>
              </a:rPr>
              <a:t>To find the focus and the </a:t>
            </a:r>
            <a:r>
              <a:rPr lang="en-US" dirty="0" err="1">
                <a:solidFill>
                  <a:srgbClr val="FF0000"/>
                </a:solidFill>
                <a:latin typeface="Garamond" pitchFamily="18" charset="0"/>
              </a:rPr>
              <a:t>directrix</a:t>
            </a:r>
            <a:r>
              <a:rPr lang="en-US" dirty="0">
                <a:solidFill>
                  <a:srgbClr val="FF0000"/>
                </a:solidFill>
                <a:latin typeface="Garamond" pitchFamily="18" charset="0"/>
              </a:rPr>
              <a:t> of a parabola given its axis</a:t>
            </a:r>
          </a:p>
        </p:txBody>
      </p:sp>
      <p:sp>
        <p:nvSpPr>
          <p:cNvPr id="2" name="TextBox 1"/>
          <p:cNvSpPr txBox="1"/>
          <p:nvPr/>
        </p:nvSpPr>
        <p:spPr>
          <a:xfrm>
            <a:off x="0" y="1"/>
            <a:ext cx="6172200" cy="646331"/>
          </a:xfrm>
          <a:prstGeom prst="rect">
            <a:avLst/>
          </a:prstGeom>
          <a:noFill/>
        </p:spPr>
        <p:txBody>
          <a:bodyPr wrap="square" rtlCol="0">
            <a:spAutoFit/>
          </a:bodyPr>
          <a:lstStyle/>
          <a:p>
            <a:pPr algn="just"/>
            <a:r>
              <a:rPr lang="en-US" dirty="0">
                <a:solidFill>
                  <a:srgbClr val="FF0000"/>
                </a:solidFill>
                <a:latin typeface="Garamond" pitchFamily="18" charset="0"/>
              </a:rPr>
              <a:t>Tangent and Normal at any point P when Focus and Directrix are not known</a:t>
            </a:r>
          </a:p>
        </p:txBody>
      </p:sp>
      <p:sp>
        <p:nvSpPr>
          <p:cNvPr id="6" name="TextBox 5"/>
          <p:cNvSpPr txBox="1"/>
          <p:nvPr/>
        </p:nvSpPr>
        <p:spPr>
          <a:xfrm>
            <a:off x="0" y="762000"/>
            <a:ext cx="5334000" cy="1715213"/>
          </a:xfrm>
          <a:prstGeom prst="rect">
            <a:avLst/>
          </a:prstGeom>
          <a:noFill/>
        </p:spPr>
        <p:txBody>
          <a:bodyPr wrap="square" rtlCol="0">
            <a:spAutoFit/>
          </a:bodyPr>
          <a:lstStyle/>
          <a:p>
            <a:pPr marL="342900" indent="-342900">
              <a:lnSpc>
                <a:spcPct val="150000"/>
              </a:lnSpc>
              <a:buFont typeface="+mj-lt"/>
              <a:buAutoNum type="arabicPeriod"/>
            </a:pPr>
            <a:r>
              <a:rPr lang="en-US" dirty="0">
                <a:solidFill>
                  <a:srgbClr val="000000"/>
                </a:solidFill>
                <a:latin typeface="Garamond" pitchFamily="18" charset="0"/>
              </a:rPr>
              <a:t>Draw the ordinate PQ </a:t>
            </a:r>
          </a:p>
          <a:p>
            <a:pPr marL="342900" indent="-342900">
              <a:lnSpc>
                <a:spcPct val="150000"/>
              </a:lnSpc>
              <a:buFont typeface="+mj-lt"/>
              <a:buAutoNum type="arabicPeriod"/>
            </a:pPr>
            <a:r>
              <a:rPr lang="en-US" dirty="0">
                <a:solidFill>
                  <a:srgbClr val="000000"/>
                </a:solidFill>
                <a:latin typeface="Garamond" pitchFamily="18" charset="0"/>
              </a:rPr>
              <a:t>Find the abscissa VQ</a:t>
            </a:r>
          </a:p>
          <a:p>
            <a:pPr marL="342900" indent="-342900">
              <a:lnSpc>
                <a:spcPct val="150000"/>
              </a:lnSpc>
              <a:buFont typeface="+mj-lt"/>
              <a:buAutoNum type="arabicPeriod"/>
            </a:pPr>
            <a:r>
              <a:rPr lang="en-US" dirty="0">
                <a:solidFill>
                  <a:srgbClr val="000000"/>
                </a:solidFill>
                <a:latin typeface="Garamond" pitchFamily="18" charset="0"/>
              </a:rPr>
              <a:t>Mark R on CA such that RV=VQ</a:t>
            </a:r>
          </a:p>
          <a:p>
            <a:pPr marL="342900" indent="-342900">
              <a:lnSpc>
                <a:spcPct val="150000"/>
              </a:lnSpc>
              <a:buFont typeface="+mj-lt"/>
              <a:buAutoNum type="arabicPeriod"/>
            </a:pPr>
            <a:r>
              <a:rPr lang="en-US" dirty="0">
                <a:solidFill>
                  <a:srgbClr val="000000"/>
                </a:solidFill>
                <a:latin typeface="Garamond" pitchFamily="18" charset="0"/>
              </a:rPr>
              <a:t>Draw the normal NM perpendicular to RP at P</a:t>
            </a:r>
          </a:p>
        </p:txBody>
      </p:sp>
      <p:sp>
        <p:nvSpPr>
          <p:cNvPr id="7" name="TextBox 6"/>
          <p:cNvSpPr txBox="1"/>
          <p:nvPr/>
        </p:nvSpPr>
        <p:spPr>
          <a:xfrm>
            <a:off x="3276600" y="3857179"/>
            <a:ext cx="5867400" cy="3000821"/>
          </a:xfrm>
          <a:prstGeom prst="rect">
            <a:avLst/>
          </a:prstGeom>
          <a:noFill/>
        </p:spPr>
        <p:txBody>
          <a:bodyPr wrap="square" rtlCol="0">
            <a:spAutoFit/>
          </a:bodyPr>
          <a:lstStyle/>
          <a:p>
            <a:pPr marL="342900" indent="-342900">
              <a:lnSpc>
                <a:spcPct val="150000"/>
              </a:lnSpc>
              <a:buFont typeface="+mj-lt"/>
              <a:buAutoNum type="arabicPeriod"/>
            </a:pPr>
            <a:r>
              <a:rPr lang="en-US" dirty="0">
                <a:solidFill>
                  <a:srgbClr val="000000"/>
                </a:solidFill>
                <a:latin typeface="Garamond" pitchFamily="18" charset="0"/>
              </a:rPr>
              <a:t>Mark any point P on the parabola</a:t>
            </a:r>
          </a:p>
          <a:p>
            <a:pPr marL="342900" indent="-342900">
              <a:lnSpc>
                <a:spcPct val="150000"/>
              </a:lnSpc>
              <a:buFont typeface="+mj-lt"/>
              <a:buAutoNum type="arabicPeriod"/>
            </a:pPr>
            <a:r>
              <a:rPr lang="en-US" dirty="0">
                <a:solidFill>
                  <a:srgbClr val="000000"/>
                </a:solidFill>
                <a:latin typeface="Garamond" pitchFamily="18" charset="0"/>
              </a:rPr>
              <a:t>Draw a perpendicular PQ to the given axis</a:t>
            </a:r>
          </a:p>
          <a:p>
            <a:pPr marL="342900" indent="-342900">
              <a:lnSpc>
                <a:spcPct val="150000"/>
              </a:lnSpc>
              <a:buFont typeface="+mj-lt"/>
              <a:buAutoNum type="arabicPeriod"/>
            </a:pPr>
            <a:r>
              <a:rPr lang="en-US" dirty="0">
                <a:solidFill>
                  <a:srgbClr val="000000"/>
                </a:solidFill>
                <a:latin typeface="Garamond" pitchFamily="18" charset="0"/>
              </a:rPr>
              <a:t>Mark a point R on the axis such that RV=VQ</a:t>
            </a:r>
          </a:p>
          <a:p>
            <a:pPr marL="342900" indent="-342900">
              <a:lnSpc>
                <a:spcPct val="150000"/>
              </a:lnSpc>
              <a:buFont typeface="+mj-lt"/>
              <a:buAutoNum type="arabicPeriod"/>
            </a:pPr>
            <a:r>
              <a:rPr lang="en-US" dirty="0">
                <a:solidFill>
                  <a:srgbClr val="000000"/>
                </a:solidFill>
                <a:latin typeface="Garamond" pitchFamily="18" charset="0"/>
              </a:rPr>
              <a:t>Focus: Join RP. Draw a perpendicular bisector of RP cutting the axis at F, F is the focus</a:t>
            </a:r>
          </a:p>
          <a:p>
            <a:pPr marL="342900" indent="-342900">
              <a:lnSpc>
                <a:spcPct val="150000"/>
              </a:lnSpc>
              <a:buFont typeface="+mj-lt"/>
              <a:buAutoNum type="arabicPeriod"/>
            </a:pPr>
            <a:r>
              <a:rPr lang="en-US" dirty="0">
                <a:solidFill>
                  <a:srgbClr val="000000"/>
                </a:solidFill>
                <a:latin typeface="Garamond" pitchFamily="18" charset="0"/>
              </a:rPr>
              <a:t>Directrix: Mark O on the axis such that OV= VF. Through O draw the </a:t>
            </a:r>
            <a:r>
              <a:rPr lang="en-US" dirty="0" err="1">
                <a:solidFill>
                  <a:srgbClr val="000000"/>
                </a:solidFill>
                <a:latin typeface="Garamond" pitchFamily="18" charset="0"/>
              </a:rPr>
              <a:t>directrix</a:t>
            </a:r>
            <a:r>
              <a:rPr lang="en-US" dirty="0">
                <a:solidFill>
                  <a:srgbClr val="000000"/>
                </a:solidFill>
                <a:latin typeface="Garamond" pitchFamily="18" charset="0"/>
              </a:rPr>
              <a:t> DD perpendicular to the axis</a:t>
            </a:r>
          </a:p>
        </p:txBody>
      </p:sp>
      <p:sp>
        <p:nvSpPr>
          <p:cNvPr id="8" name="Slide Number Placeholder 7"/>
          <p:cNvSpPr>
            <a:spLocks noGrp="1"/>
          </p:cNvSpPr>
          <p:nvPr>
            <p:ph type="sldNum" sz="quarter" idx="12"/>
          </p:nvPr>
        </p:nvSpPr>
        <p:spPr/>
        <p:txBody>
          <a:bodyPr/>
          <a:lstStyle/>
          <a:p>
            <a:fld id="{C71AC800-FA81-4B10-9740-37BC8163577E}" type="slidenum">
              <a:rPr lang="en-US" smtClean="0">
                <a:solidFill>
                  <a:srgbClr val="000000"/>
                </a:solidFill>
              </a:rPr>
              <a:pPr/>
              <a:t>22</a:t>
            </a:fld>
            <a:endParaRPr lang="en-US">
              <a:solidFill>
                <a:srgbClr val="000000"/>
              </a:solidFill>
            </a:endParaRPr>
          </a:p>
        </p:txBody>
      </p:sp>
    </p:spTree>
    <p:extLst>
      <p:ext uri="{BB962C8B-B14F-4D97-AF65-F5344CB8AC3E}">
        <p14:creationId xmlns:p14="http://schemas.microsoft.com/office/powerpoint/2010/main" val="271752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500"/>
                                        <p:tgtEl>
                                          <p:spTgt spid="205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135523"/>
            <a:ext cx="5257800" cy="338554"/>
          </a:xfrm>
          <a:prstGeom prst="rect">
            <a:avLst/>
          </a:prstGeom>
          <a:noFill/>
        </p:spPr>
        <p:txBody>
          <a:bodyPr wrap="square" rtlCol="0">
            <a:spAutoFit/>
          </a:bodyPr>
          <a:lstStyle/>
          <a:p>
            <a:r>
              <a:rPr lang="en-US" dirty="0"/>
              <a:t>FRENCH CURVES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909271"/>
            <a:ext cx="4762500" cy="2743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304800"/>
            <a:ext cx="3314700" cy="19760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1000" y="3276600"/>
            <a:ext cx="4850382" cy="2953882"/>
          </a:xfrm>
          <a:prstGeom prst="rect">
            <a:avLst/>
          </a:prstGeom>
        </p:spPr>
      </p:pic>
      <p:pic>
        <p:nvPicPr>
          <p:cNvPr id="6" name="Picture 5"/>
          <p:cNvPicPr>
            <a:picLocks noChangeAspect="1"/>
          </p:cNvPicPr>
          <p:nvPr/>
        </p:nvPicPr>
        <p:blipFill>
          <a:blip r:embed="rId5"/>
          <a:stretch>
            <a:fillRect/>
          </a:stretch>
        </p:blipFill>
        <p:spPr>
          <a:xfrm>
            <a:off x="123825" y="4138687"/>
            <a:ext cx="4067175" cy="2295525"/>
          </a:xfrm>
          <a:prstGeom prst="rect">
            <a:avLst/>
          </a:prstGeom>
        </p:spPr>
      </p:pic>
    </p:spTree>
    <p:extLst>
      <p:ext uri="{BB962C8B-B14F-4D97-AF65-F5344CB8AC3E}">
        <p14:creationId xmlns:p14="http://schemas.microsoft.com/office/powerpoint/2010/main" val="294931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19400" y="76200"/>
            <a:ext cx="3886200" cy="338554"/>
          </a:xfrm>
          <a:prstGeom prst="rect">
            <a:avLst/>
          </a:prstGeom>
          <a:noFill/>
        </p:spPr>
        <p:txBody>
          <a:bodyPr wrap="square" rtlCol="0">
            <a:spAutoFit/>
          </a:bodyPr>
          <a:lstStyle/>
          <a:p>
            <a:r>
              <a:rPr lang="en-US" dirty="0"/>
              <a:t>APPLICATIONS OF HYPERBOLA</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211782"/>
            <a:ext cx="3642206" cy="234141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468" y="414754"/>
            <a:ext cx="2106132" cy="31649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47" y="414754"/>
            <a:ext cx="2644887" cy="302272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0112" y="4211782"/>
            <a:ext cx="3109884" cy="234141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9634" y="419106"/>
            <a:ext cx="3540670" cy="2356155"/>
          </a:xfrm>
          <a:prstGeom prst="rect">
            <a:avLst/>
          </a:prstGeom>
        </p:spPr>
      </p:pic>
    </p:spTree>
    <p:extLst>
      <p:ext uri="{BB962C8B-B14F-4D97-AF65-F5344CB8AC3E}">
        <p14:creationId xmlns:p14="http://schemas.microsoft.com/office/powerpoint/2010/main" val="3588839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33400"/>
            <a:ext cx="4572000" cy="2895600"/>
          </a:xfrm>
          <a:solidFill>
            <a:srgbClr val="CDF2FF"/>
          </a:solidFill>
        </p:spPr>
        <p:txBody>
          <a:bodyPr>
            <a:noAutofit/>
          </a:bodyPr>
          <a:lstStyle/>
          <a:p>
            <a:pPr marL="228600" indent="-228600" algn="just"/>
            <a:r>
              <a:rPr lang="en-US" sz="2200" dirty="0">
                <a:latin typeface="Calibri" pitchFamily="34" charset="0"/>
                <a:cs typeface="Calibri" pitchFamily="34" charset="0"/>
              </a:rPr>
              <a:t>It is defined as a curve traced by the point moving in a plane such that the difference between its distance from 2 fixed points in the same plane is always the same. The fixed points represent the foci.</a:t>
            </a:r>
          </a:p>
          <a:p>
            <a:pPr marL="228600" indent="-228600" algn="just"/>
            <a:r>
              <a:rPr lang="en-US" sz="2200" dirty="0">
                <a:latin typeface="Calibri" pitchFamily="34" charset="0"/>
                <a:cs typeface="Calibri" pitchFamily="34" charset="0"/>
              </a:rPr>
              <a:t>The hyperbolas exist in a pair. </a:t>
            </a:r>
            <a:endParaRPr lang="en-US" sz="2200" dirty="0">
              <a:latin typeface="Calibri" pitchFamily="34" charset="0"/>
              <a:cs typeface="Calibri" pitchFamily="34" charset="0"/>
              <a:sym typeface="Symbol"/>
            </a:endParaRPr>
          </a:p>
        </p:txBody>
      </p:sp>
      <p:sp>
        <p:nvSpPr>
          <p:cNvPr id="8" name="Text Box 25"/>
          <p:cNvSpPr txBox="1">
            <a:spLocks noChangeArrowheads="1"/>
          </p:cNvSpPr>
          <p:nvPr/>
        </p:nvSpPr>
        <p:spPr bwMode="auto">
          <a:xfrm>
            <a:off x="152400" y="0"/>
            <a:ext cx="1933543"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Hyperbola</a:t>
            </a:r>
          </a:p>
        </p:txBody>
      </p:sp>
      <p:pic>
        <p:nvPicPr>
          <p:cNvPr id="71682" name="Picture 2"/>
          <p:cNvPicPr>
            <a:picLocks noChangeAspect="1" noChangeArrowheads="1"/>
          </p:cNvPicPr>
          <p:nvPr/>
        </p:nvPicPr>
        <p:blipFill>
          <a:blip r:embed="rId3"/>
          <a:srcRect r="39472"/>
          <a:stretch>
            <a:fillRect/>
          </a:stretch>
        </p:blipFill>
        <p:spPr bwMode="auto">
          <a:xfrm>
            <a:off x="4800600" y="227410"/>
            <a:ext cx="4343400" cy="4320778"/>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l="60528" t="25131" b="17906"/>
          <a:stretch>
            <a:fillRect/>
          </a:stretch>
        </p:blipFill>
        <p:spPr bwMode="auto">
          <a:xfrm>
            <a:off x="228600" y="3657600"/>
            <a:ext cx="3352800" cy="2913419"/>
          </a:xfrm>
          <a:prstGeom prst="rect">
            <a:avLst/>
          </a:prstGeom>
          <a:noFill/>
          <a:ln w="9525">
            <a:noFill/>
            <a:miter lim="800000"/>
            <a:headEnd/>
            <a:tailEnd/>
          </a:ln>
          <a:effectLst/>
        </p:spPr>
      </p:pic>
      <p:sp>
        <p:nvSpPr>
          <p:cNvPr id="9" name="Text Box 25"/>
          <p:cNvSpPr txBox="1">
            <a:spLocks noChangeArrowheads="1"/>
          </p:cNvSpPr>
          <p:nvPr/>
        </p:nvSpPr>
        <p:spPr bwMode="auto">
          <a:xfrm>
            <a:off x="2971800" y="3581400"/>
            <a:ext cx="2254784"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Terminology</a:t>
            </a:r>
          </a:p>
        </p:txBody>
      </p:sp>
      <p:sp>
        <p:nvSpPr>
          <p:cNvPr id="12" name="Content Placeholder 2"/>
          <p:cNvSpPr txBox="1">
            <a:spLocks/>
          </p:cNvSpPr>
          <p:nvPr/>
        </p:nvSpPr>
        <p:spPr bwMode="auto">
          <a:xfrm>
            <a:off x="4419600" y="5181600"/>
            <a:ext cx="4572000" cy="1219200"/>
          </a:xfrm>
          <a:prstGeom prst="rect">
            <a:avLst/>
          </a:prstGeom>
          <a:solidFill>
            <a:srgbClr val="CDF2FF"/>
          </a:solidFill>
          <a:ln w="9525">
            <a:noFill/>
            <a:miter lim="800000"/>
            <a:headEnd/>
            <a:tailEnd/>
          </a:ln>
          <a:effectLst/>
        </p:spPr>
        <p:txBody>
          <a:bodyPr vert="horz" wrap="square" lIns="91440" tIns="45720" rIns="91440" bIns="45720" numCol="1" anchor="t" anchorCtr="0" compatLnSpc="1">
            <a:prstTxWarp prst="textNoShape">
              <a:avLst/>
            </a:prstTxWarp>
            <a:noAutofit/>
          </a:bodyPr>
          <a:lstStyle/>
          <a:p>
            <a:pPr marL="228600" indent="-228600" algn="just" eaLnBrk="1" hangingPunct="1">
              <a:spcBef>
                <a:spcPct val="20000"/>
              </a:spcBef>
              <a:buFontTx/>
              <a:buChar char="•"/>
              <a:defRPr/>
            </a:pPr>
            <a:r>
              <a:rPr lang="en-US" sz="2200" u="sng" kern="0" dirty="0">
                <a:solidFill>
                  <a:srgbClr val="000000"/>
                </a:solidFill>
                <a:latin typeface="Calibri" pitchFamily="34" charset="0"/>
                <a:cs typeface="Calibri" pitchFamily="34" charset="0"/>
              </a:rPr>
              <a:t>Application</a:t>
            </a:r>
          </a:p>
          <a:p>
            <a:pPr marL="228600" indent="-228600" algn="just" eaLnBrk="1" hangingPunct="1">
              <a:spcBef>
                <a:spcPct val="20000"/>
              </a:spcBef>
              <a:buFontTx/>
              <a:buChar char="•"/>
              <a:defRPr/>
            </a:pPr>
            <a:r>
              <a:rPr lang="en-US" sz="2200" b="0" kern="0" dirty="0">
                <a:solidFill>
                  <a:srgbClr val="000000"/>
                </a:solidFill>
                <a:latin typeface="Calibri" pitchFamily="34" charset="0"/>
                <a:cs typeface="Calibri" pitchFamily="34" charset="0"/>
              </a:rPr>
              <a:t>Cooling towers</a:t>
            </a:r>
          </a:p>
          <a:p>
            <a:pPr marL="228600" indent="-228600" algn="just" eaLnBrk="1" hangingPunct="1">
              <a:spcBef>
                <a:spcPct val="20000"/>
              </a:spcBef>
              <a:buFontTx/>
              <a:buChar char="•"/>
              <a:defRPr/>
            </a:pPr>
            <a:r>
              <a:rPr lang="en-US" sz="2200" b="0" kern="0" dirty="0">
                <a:solidFill>
                  <a:srgbClr val="000000"/>
                </a:solidFill>
                <a:latin typeface="Calibri" pitchFamily="34" charset="0"/>
                <a:cs typeface="Calibri" pitchFamily="34" charset="0"/>
                <a:sym typeface="Symbol"/>
              </a:rPr>
              <a:t>Hyperbolic mirrors in telescopes</a:t>
            </a:r>
          </a:p>
        </p:txBody>
      </p:sp>
    </p:spTree>
    <p:extLst>
      <p:ext uri="{BB962C8B-B14F-4D97-AF65-F5344CB8AC3E}">
        <p14:creationId xmlns:p14="http://schemas.microsoft.com/office/powerpoint/2010/main" val="2177397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b="6790"/>
          <a:stretch>
            <a:fillRect/>
          </a:stretch>
        </p:blipFill>
        <p:spPr bwMode="auto">
          <a:xfrm>
            <a:off x="5494337" y="1104900"/>
            <a:ext cx="3649663" cy="5753100"/>
          </a:xfrm>
          <a:prstGeom prst="rect">
            <a:avLst/>
          </a:prstGeom>
          <a:noFill/>
          <a:ln w="9525">
            <a:noFill/>
            <a:miter lim="800000"/>
            <a:headEnd/>
            <a:tailEnd/>
          </a:ln>
          <a:effectLst/>
        </p:spPr>
      </p:pic>
      <p:sp>
        <p:nvSpPr>
          <p:cNvPr id="4" name="Rectangle 2"/>
          <p:cNvSpPr>
            <a:spLocks noChangeArrowheads="1"/>
          </p:cNvSpPr>
          <p:nvPr/>
        </p:nvSpPr>
        <p:spPr bwMode="auto">
          <a:xfrm>
            <a:off x="228600" y="1752600"/>
            <a:ext cx="4876800" cy="4102533"/>
          </a:xfrm>
          <a:prstGeom prst="rect">
            <a:avLst/>
          </a:prstGeom>
          <a:noFill/>
          <a:ln w="9525">
            <a:noFill/>
            <a:miter lim="800000"/>
            <a:headEnd/>
            <a:tailEnd/>
          </a:ln>
          <a:effectLst/>
        </p:spPr>
        <p:txBody>
          <a:bodyPr wrap="square">
            <a:spAutoFit/>
          </a:bodyPr>
          <a:lstStyle/>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Draw </a:t>
            </a:r>
            <a:r>
              <a:rPr lang="en-US" sz="2200" b="0" dirty="0" err="1">
                <a:solidFill>
                  <a:srgbClr val="000000"/>
                </a:solidFill>
                <a:latin typeface="Calibri" pitchFamily="34" charset="0"/>
                <a:cs typeface="Calibri" pitchFamily="34" charset="0"/>
              </a:rPr>
              <a:t>directrix</a:t>
            </a:r>
            <a:r>
              <a:rPr lang="en-US" sz="2200" b="0" dirty="0">
                <a:solidFill>
                  <a:srgbClr val="000000"/>
                </a:solidFill>
                <a:latin typeface="Calibri" pitchFamily="34" charset="0"/>
                <a:cs typeface="Calibri" pitchFamily="34" charset="0"/>
              </a:rPr>
              <a:t> AB and axis CC’ as shown.</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Mark F on CC’ such that CF = 50 mm.</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Divide CF in to 3 + 2 = 5 equal parts and mark V at second division from C. Now, e = VF/ VC = 3/2.</a:t>
            </a:r>
          </a:p>
          <a:p>
            <a:pPr marL="342900" indent="-342900" algn="just">
              <a:lnSpc>
                <a:spcPct val="150000"/>
              </a:lnSpc>
              <a:spcBef>
                <a:spcPct val="50000"/>
              </a:spcBef>
              <a:buFontTx/>
              <a:buAutoNum type="arabicPeriod"/>
            </a:pPr>
            <a:r>
              <a:rPr lang="en-US" sz="2200" b="0" dirty="0">
                <a:solidFill>
                  <a:srgbClr val="000000"/>
                </a:solidFill>
                <a:latin typeface="Calibri" pitchFamily="34" charset="0"/>
                <a:cs typeface="Calibri" pitchFamily="34" charset="0"/>
              </a:rPr>
              <a:t>Follow steps as in ellipse and parabola</a:t>
            </a:r>
          </a:p>
        </p:txBody>
      </p:sp>
      <p:sp>
        <p:nvSpPr>
          <p:cNvPr id="5" name="Rectangle 4"/>
          <p:cNvSpPr/>
          <p:nvPr/>
        </p:nvSpPr>
        <p:spPr>
          <a:xfrm>
            <a:off x="0" y="990600"/>
            <a:ext cx="5638800" cy="769441"/>
          </a:xfrm>
          <a:prstGeom prst="rect">
            <a:avLst/>
          </a:prstGeom>
          <a:solidFill>
            <a:schemeClr val="accent1">
              <a:lumMod val="20000"/>
              <a:lumOff val="80000"/>
            </a:schemeClr>
          </a:solidFill>
        </p:spPr>
        <p:txBody>
          <a:bodyPr wrap="square">
            <a:spAutoFit/>
          </a:bodyPr>
          <a:lstStyle/>
          <a:p>
            <a:pPr algn="just">
              <a:spcBef>
                <a:spcPct val="50000"/>
              </a:spcBef>
            </a:pPr>
            <a:r>
              <a:rPr lang="en-US" sz="2200" b="0" dirty="0">
                <a:solidFill>
                  <a:srgbClr val="000000"/>
                </a:solidFill>
                <a:latin typeface="Calibri" pitchFamily="34" charset="0"/>
                <a:cs typeface="Calibri" pitchFamily="34" charset="0"/>
              </a:rPr>
              <a:t>Draw a hyperbola of e = 3/2 if the distance of the focus from the </a:t>
            </a:r>
            <a:r>
              <a:rPr lang="en-US" sz="2200" b="0" dirty="0" err="1">
                <a:solidFill>
                  <a:srgbClr val="000000"/>
                </a:solidFill>
                <a:latin typeface="Calibri" pitchFamily="34" charset="0"/>
                <a:cs typeface="Calibri" pitchFamily="34" charset="0"/>
              </a:rPr>
              <a:t>directrix</a:t>
            </a:r>
            <a:r>
              <a:rPr lang="en-US" sz="2200" b="0" dirty="0">
                <a:solidFill>
                  <a:srgbClr val="000000"/>
                </a:solidFill>
                <a:latin typeface="Calibri" pitchFamily="34" charset="0"/>
                <a:cs typeface="Calibri" pitchFamily="34" charset="0"/>
              </a:rPr>
              <a:t> = 50 mm.</a:t>
            </a:r>
          </a:p>
        </p:txBody>
      </p:sp>
      <p:sp>
        <p:nvSpPr>
          <p:cNvPr id="7" name="Slide Number Placeholder 6"/>
          <p:cNvSpPr>
            <a:spLocks noGrp="1"/>
          </p:cNvSpPr>
          <p:nvPr>
            <p:ph type="sldNum" sz="quarter" idx="12"/>
          </p:nvPr>
        </p:nvSpPr>
        <p:spPr/>
        <p:txBody>
          <a:bodyPr/>
          <a:lstStyle/>
          <a:p>
            <a:fld id="{C71AC800-FA81-4B10-9740-37BC8163577E}" type="slidenum">
              <a:rPr lang="en-US" smtClean="0">
                <a:solidFill>
                  <a:srgbClr val="000000"/>
                </a:solidFill>
              </a:rPr>
              <a:pPr/>
              <a:t>26</a:t>
            </a:fld>
            <a:endParaRPr lang="en-US">
              <a:solidFill>
                <a:srgbClr val="000000"/>
              </a:solidFill>
            </a:endParaRPr>
          </a:p>
        </p:txBody>
      </p:sp>
      <p:sp>
        <p:nvSpPr>
          <p:cNvPr id="8" name="Text Box 25"/>
          <p:cNvSpPr txBox="1">
            <a:spLocks noChangeArrowheads="1"/>
          </p:cNvSpPr>
          <p:nvPr/>
        </p:nvSpPr>
        <p:spPr bwMode="auto">
          <a:xfrm>
            <a:off x="0" y="0"/>
            <a:ext cx="7167347" cy="1015663"/>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hyperbola </a:t>
            </a:r>
            <a:r>
              <a:rPr lang="en-US" sz="3000" b="0" u="sng" dirty="0">
                <a:solidFill>
                  <a:srgbClr val="000000"/>
                </a:solidFill>
                <a:latin typeface="Arial" charset="0"/>
              </a:rPr>
              <a:t>(Focus </a:t>
            </a:r>
            <a:r>
              <a:rPr lang="en-US" sz="3000" b="0" u="sng" dirty="0" err="1">
                <a:solidFill>
                  <a:srgbClr val="000000"/>
                </a:solidFill>
                <a:latin typeface="Arial" charset="0"/>
              </a:rPr>
              <a:t>directrix</a:t>
            </a:r>
            <a:r>
              <a:rPr lang="en-US" sz="3000" b="0" u="sng" dirty="0">
                <a:solidFill>
                  <a:srgbClr val="000000"/>
                </a:solidFill>
                <a:latin typeface="Arial" charset="0"/>
              </a:rPr>
              <a:t> or </a:t>
            </a:r>
          </a:p>
          <a:p>
            <a:pPr eaLnBrk="1" hangingPunct="1"/>
            <a:r>
              <a:rPr lang="en-US" sz="3000" b="0" u="sng" dirty="0">
                <a:solidFill>
                  <a:srgbClr val="000000"/>
                </a:solidFill>
                <a:latin typeface="Arial" charset="0"/>
              </a:rPr>
              <a:t>eccentricity method)</a:t>
            </a:r>
          </a:p>
        </p:txBody>
      </p:sp>
    </p:spTree>
    <p:extLst>
      <p:ext uri="{BB962C8B-B14F-4D97-AF65-F5344CB8AC3E}">
        <p14:creationId xmlns:p14="http://schemas.microsoft.com/office/powerpoint/2010/main" val="241567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8"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1676400"/>
            <a:ext cx="9144000" cy="2123658"/>
          </a:xfrm>
          <a:prstGeom prst="rect">
            <a:avLst/>
          </a:prstGeom>
          <a:solidFill>
            <a:srgbClr val="D9FFF5"/>
          </a:solidFill>
          <a:ln w="9525">
            <a:noFill/>
            <a:miter lim="800000"/>
            <a:headEnd/>
            <a:tailEnd/>
          </a:ln>
          <a:effectLst/>
        </p:spPr>
        <p:txBody>
          <a:bodyPr wrap="square">
            <a:spAutoFit/>
          </a:bodyPr>
          <a:lstStyle/>
          <a:p>
            <a:pPr marL="342900" indent="-342900" algn="just">
              <a:spcBef>
                <a:spcPts val="0"/>
              </a:spcBef>
              <a:buFontTx/>
              <a:buAutoNum type="arabicPeriod"/>
            </a:pPr>
            <a:r>
              <a:rPr lang="en-US" sz="2200" b="0" dirty="0">
                <a:solidFill>
                  <a:srgbClr val="000000"/>
                </a:solidFill>
                <a:latin typeface="Calibri" pitchFamily="34" charset="0"/>
                <a:cs typeface="Calibri" pitchFamily="34" charset="0"/>
              </a:rPr>
              <a:t>Draw axis OD and mark V and K on it such that OV = 1/2(Transverse Axis) = 80 mm and VK =Abscissa = 60 mm.</a:t>
            </a:r>
          </a:p>
          <a:p>
            <a:pPr marL="342900" indent="-342900" algn="just">
              <a:spcBef>
                <a:spcPts val="0"/>
              </a:spcBef>
              <a:buFontTx/>
              <a:buAutoNum type="arabicPeriod"/>
            </a:pPr>
            <a:r>
              <a:rPr lang="en-US" sz="2200" b="0" dirty="0">
                <a:solidFill>
                  <a:srgbClr val="000000"/>
                </a:solidFill>
                <a:latin typeface="Calibri" pitchFamily="34" charset="0"/>
                <a:cs typeface="Calibri" pitchFamily="34" charset="0"/>
              </a:rPr>
              <a:t>Through K, draw double ordinate MN = 100 mm.</a:t>
            </a:r>
          </a:p>
          <a:p>
            <a:pPr marL="342900" indent="-342900" algn="just">
              <a:spcBef>
                <a:spcPts val="0"/>
              </a:spcBef>
              <a:buFontTx/>
              <a:buAutoNum type="arabicPeriod"/>
            </a:pPr>
            <a:r>
              <a:rPr lang="en-US" sz="2200" b="0" dirty="0">
                <a:solidFill>
                  <a:srgbClr val="000000"/>
                </a:solidFill>
                <a:latin typeface="Calibri" pitchFamily="34" charset="0"/>
                <a:cs typeface="Calibri" pitchFamily="34" charset="0"/>
              </a:rPr>
              <a:t>Construct rectangle MNRS such that NR = VK.</a:t>
            </a:r>
          </a:p>
          <a:p>
            <a:pPr marL="342900" indent="-342900" algn="just">
              <a:spcBef>
                <a:spcPts val="0"/>
              </a:spcBef>
              <a:buFontTx/>
              <a:buAutoNum type="arabicPeriod"/>
            </a:pPr>
            <a:r>
              <a:rPr lang="en-US" sz="2200" b="0" dirty="0">
                <a:solidFill>
                  <a:srgbClr val="000000"/>
                </a:solidFill>
                <a:latin typeface="Calibri" pitchFamily="34" charset="0"/>
                <a:cs typeface="Calibri" pitchFamily="34" charset="0"/>
              </a:rPr>
              <a:t>Divide MK and MS into the same number of equal parts, say 5. Number the divisions as shown.</a:t>
            </a:r>
          </a:p>
        </p:txBody>
      </p:sp>
      <p:grpSp>
        <p:nvGrpSpPr>
          <p:cNvPr id="14" name="Group 13"/>
          <p:cNvGrpSpPr/>
          <p:nvPr/>
        </p:nvGrpSpPr>
        <p:grpSpPr>
          <a:xfrm>
            <a:off x="4343400" y="3652093"/>
            <a:ext cx="4800600" cy="3205907"/>
            <a:chOff x="4953000" y="2209800"/>
            <a:chExt cx="4953000" cy="3205907"/>
          </a:xfrm>
        </p:grpSpPr>
        <p:grpSp>
          <p:nvGrpSpPr>
            <p:cNvPr id="13" name="Group 12"/>
            <p:cNvGrpSpPr/>
            <p:nvPr/>
          </p:nvGrpSpPr>
          <p:grpSpPr>
            <a:xfrm>
              <a:off x="4953000" y="2209800"/>
              <a:ext cx="4953000" cy="3205907"/>
              <a:chOff x="228600" y="1752600"/>
              <a:chExt cx="4953000" cy="3205907"/>
            </a:xfrm>
          </p:grpSpPr>
          <p:pic>
            <p:nvPicPr>
              <p:cNvPr id="9" name="Picture 7"/>
              <p:cNvPicPr>
                <a:picLocks noChangeAspect="1" noChangeArrowheads="1"/>
              </p:cNvPicPr>
              <p:nvPr/>
            </p:nvPicPr>
            <p:blipFill>
              <a:blip r:embed="rId2" cstate="print"/>
              <a:srcRect r="23709" b="8071"/>
              <a:stretch>
                <a:fillRect/>
              </a:stretch>
            </p:blipFill>
            <p:spPr bwMode="auto">
              <a:xfrm>
                <a:off x="228600" y="1752600"/>
                <a:ext cx="4953000" cy="3205907"/>
              </a:xfrm>
              <a:prstGeom prst="rect">
                <a:avLst/>
              </a:prstGeom>
              <a:noFill/>
              <a:ln w="9525">
                <a:noFill/>
                <a:miter lim="800000"/>
                <a:headEnd/>
                <a:tailEnd/>
              </a:ln>
              <a:effectLst/>
            </p:spPr>
          </p:pic>
          <p:sp>
            <p:nvSpPr>
              <p:cNvPr id="12" name="Rectangle 11"/>
              <p:cNvSpPr/>
              <p:nvPr/>
            </p:nvSpPr>
            <p:spPr bwMode="auto">
              <a:xfrm>
                <a:off x="4572000" y="3962400"/>
                <a:ext cx="609600" cy="5334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grpSp>
        <p:pic>
          <p:nvPicPr>
            <p:cNvPr id="2" name="Picture 7"/>
            <p:cNvPicPr>
              <a:picLocks noChangeAspect="1" noChangeArrowheads="1"/>
            </p:cNvPicPr>
            <p:nvPr/>
          </p:nvPicPr>
          <p:blipFill>
            <a:blip r:embed="rId2" cstate="print"/>
            <a:srcRect l="67136" t="63366" b="23524"/>
            <a:stretch>
              <a:fillRect/>
            </a:stretch>
          </p:blipFill>
          <p:spPr bwMode="auto">
            <a:xfrm>
              <a:off x="5181600" y="4267200"/>
              <a:ext cx="2133600" cy="457200"/>
            </a:xfrm>
            <a:prstGeom prst="rect">
              <a:avLst/>
            </a:prstGeom>
            <a:noFill/>
            <a:ln w="9525">
              <a:noFill/>
              <a:miter lim="800000"/>
              <a:headEnd/>
              <a:tailEnd/>
            </a:ln>
            <a:effectLst/>
          </p:spPr>
        </p:pic>
      </p:grpSp>
      <p:sp>
        <p:nvSpPr>
          <p:cNvPr id="4" name="Rectangle 3"/>
          <p:cNvSpPr/>
          <p:nvPr/>
        </p:nvSpPr>
        <p:spPr>
          <a:xfrm>
            <a:off x="0" y="3733800"/>
            <a:ext cx="4419600" cy="3139321"/>
          </a:xfrm>
          <a:prstGeom prst="rect">
            <a:avLst/>
          </a:prstGeom>
          <a:solidFill>
            <a:srgbClr val="D9FFF5"/>
          </a:solidFill>
        </p:spPr>
        <p:txBody>
          <a:bodyPr wrap="square">
            <a:spAutoFit/>
          </a:bodyPr>
          <a:lstStyle/>
          <a:p>
            <a:pPr algn="just">
              <a:spcBef>
                <a:spcPts val="0"/>
              </a:spcBef>
            </a:pPr>
            <a:r>
              <a:rPr lang="en-US" sz="2200" b="0" dirty="0">
                <a:solidFill>
                  <a:srgbClr val="000000"/>
                </a:solidFill>
                <a:latin typeface="Calibri" pitchFamily="34" charset="0"/>
                <a:cs typeface="Calibri" pitchFamily="34" charset="0"/>
              </a:rPr>
              <a:t>5. Join O–1, O–2, O–3, etc. Also join V–1’, V–2’, V–3’, etc. Mark P1, P2, P3, etc., at the intersections of O–1 and V–1’, O–2 and V–2’, O–3 and V–3’, etc., respectively.</a:t>
            </a:r>
          </a:p>
          <a:p>
            <a:pPr algn="just">
              <a:spcBef>
                <a:spcPts val="0"/>
              </a:spcBef>
            </a:pPr>
            <a:r>
              <a:rPr lang="en-US" sz="2200" b="0" dirty="0">
                <a:solidFill>
                  <a:srgbClr val="000000"/>
                </a:solidFill>
                <a:latin typeface="Calibri" pitchFamily="34" charset="0"/>
                <a:cs typeface="Calibri" pitchFamily="34" charset="0"/>
              </a:rPr>
              <a:t>6. Obtain P1’, P2’, P3’, etc., in other half in a similar way. Alternatively, draw P1/ P1’, P2/P2’, P3/P3’, etc., such that P3 –x = x–P3’ and likewise.</a:t>
            </a:r>
          </a:p>
        </p:txBody>
      </p:sp>
      <p:sp>
        <p:nvSpPr>
          <p:cNvPr id="7" name="Text Box 25"/>
          <p:cNvSpPr txBox="1">
            <a:spLocks noChangeArrowheads="1"/>
          </p:cNvSpPr>
          <p:nvPr/>
        </p:nvSpPr>
        <p:spPr bwMode="auto">
          <a:xfrm>
            <a:off x="0" y="0"/>
            <a:ext cx="6247223" cy="1015663"/>
          </a:xfrm>
          <a:prstGeom prst="rect">
            <a:avLst/>
          </a:prstGeom>
          <a:noFill/>
          <a:ln w="9525">
            <a:noFill/>
            <a:miter lim="800000"/>
            <a:headEnd/>
            <a:tailEnd/>
          </a:ln>
          <a:effectLst/>
        </p:spPr>
        <p:txBody>
          <a:bodyPr wrap="none">
            <a:spAutoFit/>
          </a:bodyPr>
          <a:lstStyle/>
          <a:p>
            <a:pPr eaLnBrk="1" hangingPunct="1"/>
            <a:r>
              <a:rPr lang="en-US" sz="3000" b="0" u="sng" dirty="0">
                <a:solidFill>
                  <a:srgbClr val="00B050"/>
                </a:solidFill>
                <a:latin typeface="Arial" charset="0"/>
              </a:rPr>
              <a:t>Generating hyperbola </a:t>
            </a:r>
            <a:r>
              <a:rPr lang="en-US" sz="3000" b="0" u="sng" dirty="0">
                <a:solidFill>
                  <a:srgbClr val="000000"/>
                </a:solidFill>
                <a:latin typeface="Arial" charset="0"/>
              </a:rPr>
              <a:t>(rectangle or </a:t>
            </a:r>
          </a:p>
          <a:p>
            <a:pPr eaLnBrk="1" hangingPunct="1"/>
            <a:r>
              <a:rPr lang="en-US" sz="3000" b="0" u="sng" dirty="0">
                <a:solidFill>
                  <a:srgbClr val="000000"/>
                </a:solidFill>
                <a:latin typeface="Arial" charset="0"/>
              </a:rPr>
              <a:t>Abscissa- ordinate method)</a:t>
            </a:r>
          </a:p>
        </p:txBody>
      </p:sp>
      <p:sp>
        <p:nvSpPr>
          <p:cNvPr id="8" name="Rectangle 7"/>
          <p:cNvSpPr/>
          <p:nvPr/>
        </p:nvSpPr>
        <p:spPr>
          <a:xfrm>
            <a:off x="0" y="990600"/>
            <a:ext cx="8991600" cy="769441"/>
          </a:xfrm>
          <a:prstGeom prst="rect">
            <a:avLst/>
          </a:prstGeom>
          <a:solidFill>
            <a:srgbClr val="FFEFBD"/>
          </a:solidFill>
        </p:spPr>
        <p:txBody>
          <a:bodyPr wrap="square">
            <a:spAutoFit/>
          </a:bodyPr>
          <a:lstStyle/>
          <a:p>
            <a:pPr algn="just">
              <a:spcBef>
                <a:spcPct val="50000"/>
              </a:spcBef>
            </a:pPr>
            <a:r>
              <a:rPr lang="en-US" sz="2200" b="0" dirty="0">
                <a:solidFill>
                  <a:srgbClr val="000000"/>
                </a:solidFill>
                <a:latin typeface="Calibri" pitchFamily="34" charset="0"/>
                <a:cs typeface="Calibri" pitchFamily="34" charset="0"/>
              </a:rPr>
              <a:t>Draw a hyperbola having the double ordinate of 100 mm, the abscissa of 60 mm and the transverse axis of 160 mm.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130" y="1552452"/>
            <a:ext cx="2200275" cy="2076450"/>
          </a:xfrm>
          <a:prstGeom prst="rect">
            <a:avLst/>
          </a:prstGeom>
        </p:spPr>
      </p:pic>
    </p:spTree>
    <p:extLst>
      <p:ext uri="{BB962C8B-B14F-4D97-AF65-F5344CB8AC3E}">
        <p14:creationId xmlns:p14="http://schemas.microsoft.com/office/powerpoint/2010/main" val="56567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71AC800-FA81-4B10-9740-37BC8163577E}" type="slidenum">
              <a:rPr lang="en-US" smtClean="0">
                <a:solidFill>
                  <a:srgbClr val="000000"/>
                </a:solidFill>
              </a:rPr>
              <a:pPr/>
              <a:t>28</a:t>
            </a:fld>
            <a:endParaRPr lang="en-US">
              <a:solidFill>
                <a:srgbClr val="000000"/>
              </a:solidFill>
            </a:endParaRPr>
          </a:p>
        </p:txBody>
      </p:sp>
      <p:sp>
        <p:nvSpPr>
          <p:cNvPr id="7" name="Text Box 25"/>
          <p:cNvSpPr txBox="1">
            <a:spLocks noChangeArrowheads="1"/>
          </p:cNvSpPr>
          <p:nvPr/>
        </p:nvSpPr>
        <p:spPr bwMode="auto">
          <a:xfrm>
            <a:off x="3701409" y="533400"/>
            <a:ext cx="1741182" cy="553998"/>
          </a:xfrm>
          <a:prstGeom prst="rect">
            <a:avLst/>
          </a:prstGeom>
          <a:noFill/>
          <a:ln w="9525">
            <a:noFill/>
            <a:miter lim="800000"/>
            <a:headEnd/>
            <a:tailEnd/>
          </a:ln>
          <a:effectLst/>
        </p:spPr>
        <p:txBody>
          <a:bodyPr wrap="none">
            <a:spAutoFit/>
          </a:bodyPr>
          <a:lstStyle/>
          <a:p>
            <a:pPr eaLnBrk="1" hangingPunct="1"/>
            <a:r>
              <a:rPr lang="en-US" sz="3000" b="0" u="sng" dirty="0" err="1">
                <a:solidFill>
                  <a:srgbClr val="7030A0"/>
                </a:solidFill>
                <a:latin typeface="Arial" charset="0"/>
              </a:rPr>
              <a:t>Cycloidal</a:t>
            </a:r>
            <a:endParaRPr lang="en-US" sz="3000" b="0" u="sng" dirty="0">
              <a:solidFill>
                <a:srgbClr val="7030A0"/>
              </a:solidFill>
              <a:latin typeface="Arial" charset="0"/>
            </a:endParaRPr>
          </a:p>
        </p:txBody>
      </p:sp>
      <p:sp>
        <p:nvSpPr>
          <p:cNvPr id="8" name="Text Box 6"/>
          <p:cNvSpPr txBox="1">
            <a:spLocks noChangeArrowheads="1"/>
          </p:cNvSpPr>
          <p:nvPr/>
        </p:nvSpPr>
        <p:spPr bwMode="auto">
          <a:xfrm>
            <a:off x="152400" y="2286000"/>
            <a:ext cx="8839200" cy="4493538"/>
          </a:xfrm>
          <a:prstGeom prst="rect">
            <a:avLst/>
          </a:prstGeom>
          <a:solidFill>
            <a:schemeClr val="accent5">
              <a:lumMod val="40000"/>
              <a:lumOff val="60000"/>
            </a:schemeClr>
          </a:solidFill>
          <a:ln w="9525">
            <a:noFill/>
            <a:miter lim="800000"/>
            <a:headEnd/>
            <a:tailEnd/>
          </a:ln>
          <a:effectLst/>
        </p:spPr>
        <p:txBody>
          <a:bodyPr wrap="square" numCol="1">
            <a:spAutoFit/>
          </a:bodyPr>
          <a:lstStyle/>
          <a:p>
            <a:pPr algn="just"/>
            <a:r>
              <a:rPr lang="en-US" sz="2600" b="0" dirty="0">
                <a:solidFill>
                  <a:srgbClr val="000000"/>
                </a:solidFill>
                <a:latin typeface="Calibri" pitchFamily="34" charset="0"/>
                <a:cs typeface="Calibri" pitchFamily="34" charset="0"/>
              </a:rPr>
              <a:t>A cycloid is a curve generated by a point on the circumference of a </a:t>
            </a:r>
            <a:r>
              <a:rPr lang="en-US" sz="2600" b="0" dirty="0">
                <a:solidFill>
                  <a:srgbClr val="FF0000"/>
                </a:solidFill>
                <a:latin typeface="Calibri" pitchFamily="34" charset="0"/>
                <a:cs typeface="Calibri" pitchFamily="34" charset="0"/>
              </a:rPr>
              <a:t>circle rolling along a straight </a:t>
            </a:r>
            <a:r>
              <a:rPr lang="en-US" sz="2600" b="0" dirty="0">
                <a:solidFill>
                  <a:srgbClr val="000000"/>
                </a:solidFill>
                <a:latin typeface="Calibri" pitchFamily="34" charset="0"/>
                <a:cs typeface="Calibri" pitchFamily="34" charset="0"/>
              </a:rPr>
              <a:t>line without slipping. The rolling circle is called a </a:t>
            </a:r>
            <a:r>
              <a:rPr lang="en-US" sz="2600" b="0" dirty="0">
                <a:solidFill>
                  <a:srgbClr val="0000FF"/>
                </a:solidFill>
                <a:latin typeface="Calibri" pitchFamily="34" charset="0"/>
                <a:cs typeface="Calibri" pitchFamily="34" charset="0"/>
              </a:rPr>
              <a:t>generating circle </a:t>
            </a:r>
            <a:r>
              <a:rPr lang="en-US" sz="2600" b="0" dirty="0">
                <a:solidFill>
                  <a:srgbClr val="000000"/>
                </a:solidFill>
                <a:latin typeface="Calibri" pitchFamily="34" charset="0"/>
                <a:cs typeface="Calibri" pitchFamily="34" charset="0"/>
              </a:rPr>
              <a:t>and the straight line is called a </a:t>
            </a:r>
            <a:r>
              <a:rPr lang="en-US" sz="2600" b="0" dirty="0">
                <a:solidFill>
                  <a:srgbClr val="00B050"/>
                </a:solidFill>
                <a:latin typeface="Calibri" pitchFamily="34" charset="0"/>
                <a:cs typeface="Calibri" pitchFamily="34" charset="0"/>
              </a:rPr>
              <a:t>directing line </a:t>
            </a:r>
            <a:r>
              <a:rPr lang="en-US" sz="2600" b="0" dirty="0">
                <a:solidFill>
                  <a:srgbClr val="000000"/>
                </a:solidFill>
                <a:latin typeface="Calibri" pitchFamily="34" charset="0"/>
                <a:cs typeface="Calibri" pitchFamily="34" charset="0"/>
              </a:rPr>
              <a:t>or base line. The point on the generating circle which traces the curve is called the generating point.</a:t>
            </a:r>
          </a:p>
          <a:p>
            <a:pPr algn="just">
              <a:spcBef>
                <a:spcPct val="50000"/>
              </a:spcBef>
            </a:pPr>
            <a:r>
              <a:rPr lang="en-US" sz="2600" b="0" dirty="0">
                <a:solidFill>
                  <a:srgbClr val="000000"/>
                </a:solidFill>
                <a:latin typeface="Calibri" pitchFamily="34" charset="0"/>
                <a:cs typeface="Calibri" pitchFamily="34" charset="0"/>
              </a:rPr>
              <a:t>The cycloid is called the </a:t>
            </a:r>
            <a:r>
              <a:rPr lang="en-US" sz="2600" dirty="0" err="1">
                <a:solidFill>
                  <a:srgbClr val="0000FF"/>
                </a:solidFill>
                <a:latin typeface="Calibri" pitchFamily="34" charset="0"/>
                <a:cs typeface="Calibri" pitchFamily="34" charset="0"/>
              </a:rPr>
              <a:t>epicycloid</a:t>
            </a:r>
            <a:r>
              <a:rPr lang="en-US" sz="2600" b="0" dirty="0">
                <a:solidFill>
                  <a:srgbClr val="000000"/>
                </a:solidFill>
                <a:latin typeface="Calibri" pitchFamily="34" charset="0"/>
                <a:cs typeface="Calibri" pitchFamily="34" charset="0"/>
              </a:rPr>
              <a:t> when the generating circle rolls along another circle </a:t>
            </a:r>
            <a:r>
              <a:rPr lang="en-US" sz="2600" dirty="0">
                <a:solidFill>
                  <a:srgbClr val="0000FF"/>
                </a:solidFill>
                <a:latin typeface="Calibri" pitchFamily="34" charset="0"/>
                <a:cs typeface="Calibri" pitchFamily="34" charset="0"/>
              </a:rPr>
              <a:t>outside</a:t>
            </a:r>
            <a:r>
              <a:rPr lang="en-US" sz="2600" b="0" dirty="0">
                <a:solidFill>
                  <a:srgbClr val="000000"/>
                </a:solidFill>
                <a:latin typeface="Calibri" pitchFamily="34" charset="0"/>
                <a:cs typeface="Calibri" pitchFamily="34" charset="0"/>
              </a:rPr>
              <a:t> it &amp; </a:t>
            </a:r>
            <a:r>
              <a:rPr lang="en-US" sz="2600" dirty="0">
                <a:solidFill>
                  <a:srgbClr val="FF5050"/>
                </a:solidFill>
                <a:latin typeface="Calibri" pitchFamily="34" charset="0"/>
                <a:cs typeface="Calibri" pitchFamily="34" charset="0"/>
              </a:rPr>
              <a:t>hypocycloid</a:t>
            </a:r>
            <a:r>
              <a:rPr lang="en-US" sz="2600" b="0" dirty="0">
                <a:solidFill>
                  <a:srgbClr val="000000"/>
                </a:solidFill>
                <a:latin typeface="Calibri" pitchFamily="34" charset="0"/>
                <a:cs typeface="Calibri" pitchFamily="34" charset="0"/>
              </a:rPr>
              <a:t> when it rolls along another circle </a:t>
            </a:r>
            <a:r>
              <a:rPr lang="en-US" sz="2600" dirty="0">
                <a:solidFill>
                  <a:srgbClr val="FF5050"/>
                </a:solidFill>
                <a:latin typeface="Calibri" pitchFamily="34" charset="0"/>
                <a:cs typeface="Calibri" pitchFamily="34" charset="0"/>
              </a:rPr>
              <a:t>inside</a:t>
            </a:r>
            <a:r>
              <a:rPr lang="en-US" sz="2600" b="0" dirty="0">
                <a:solidFill>
                  <a:srgbClr val="000000"/>
                </a:solidFill>
                <a:latin typeface="Calibri" pitchFamily="34" charset="0"/>
                <a:cs typeface="Calibri" pitchFamily="34" charset="0"/>
              </a:rPr>
              <a:t> it.</a:t>
            </a:r>
          </a:p>
          <a:p>
            <a:pPr algn="just">
              <a:spcBef>
                <a:spcPct val="50000"/>
              </a:spcBef>
            </a:pPr>
            <a:r>
              <a:rPr lang="en-US" sz="2600" b="0" dirty="0">
                <a:solidFill>
                  <a:srgbClr val="000000"/>
                </a:solidFill>
                <a:latin typeface="Calibri" pitchFamily="34" charset="0"/>
                <a:cs typeface="Calibri" pitchFamily="34" charset="0"/>
              </a:rPr>
              <a:t>The other circle along which the generating circle rolls is called the </a:t>
            </a:r>
            <a:r>
              <a:rPr lang="en-US" sz="2600" dirty="0">
                <a:solidFill>
                  <a:srgbClr val="0070C0"/>
                </a:solidFill>
                <a:latin typeface="Calibri" pitchFamily="34" charset="0"/>
                <a:cs typeface="Calibri" pitchFamily="34" charset="0"/>
              </a:rPr>
              <a:t>directing circle or the base circle</a:t>
            </a:r>
            <a:r>
              <a:rPr lang="en-US" sz="2600" b="0" dirty="0">
                <a:solidFill>
                  <a:srgbClr val="000000"/>
                </a:solidFill>
                <a:latin typeface="Calibri" pitchFamily="34" charset="0"/>
                <a:cs typeface="Calibri" pitchFamily="34" charset="0"/>
              </a:rPr>
              <a:t>.</a:t>
            </a:r>
          </a:p>
        </p:txBody>
      </p:sp>
      <p:sp>
        <p:nvSpPr>
          <p:cNvPr id="9" name="Text Box 25"/>
          <p:cNvSpPr txBox="1">
            <a:spLocks noChangeArrowheads="1"/>
          </p:cNvSpPr>
          <p:nvPr/>
        </p:nvSpPr>
        <p:spPr bwMode="auto">
          <a:xfrm>
            <a:off x="1908763" y="1409700"/>
            <a:ext cx="5630067"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000000"/>
                </a:solidFill>
                <a:latin typeface="Arial" charset="0"/>
              </a:rPr>
              <a:t>E.g. </a:t>
            </a:r>
            <a:r>
              <a:rPr lang="en-US" sz="3000" b="0" u="sng" dirty="0" err="1">
                <a:solidFill>
                  <a:srgbClr val="000000"/>
                </a:solidFill>
                <a:latin typeface="Arial" charset="0"/>
              </a:rPr>
              <a:t>cycloidal</a:t>
            </a:r>
            <a:r>
              <a:rPr lang="en-US" sz="3000" b="0" u="sng" dirty="0">
                <a:solidFill>
                  <a:srgbClr val="000000"/>
                </a:solidFill>
                <a:latin typeface="Arial" charset="0"/>
              </a:rPr>
              <a:t> gear tooth profiles</a:t>
            </a:r>
          </a:p>
        </p:txBody>
      </p:sp>
    </p:spTree>
    <p:extLst>
      <p:ext uri="{BB962C8B-B14F-4D97-AF65-F5344CB8AC3E}">
        <p14:creationId xmlns:p14="http://schemas.microsoft.com/office/powerpoint/2010/main" val="4278911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460466"/>
            <a:ext cx="3429000" cy="25684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0" y="3429000"/>
            <a:ext cx="2590800" cy="2590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438385"/>
            <a:ext cx="3892859" cy="259052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364" y="3429000"/>
            <a:ext cx="4349028" cy="2667000"/>
          </a:xfrm>
          <a:prstGeom prst="rect">
            <a:avLst/>
          </a:prstGeom>
        </p:spPr>
      </p:pic>
    </p:spTree>
    <p:extLst>
      <p:ext uri="{BB962C8B-B14F-4D97-AF65-F5344CB8AC3E}">
        <p14:creationId xmlns:p14="http://schemas.microsoft.com/office/powerpoint/2010/main" val="352406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8016875" y="46038"/>
            <a:ext cx="1096963" cy="182562"/>
            <a:chOff x="5050" y="29"/>
            <a:chExt cx="691" cy="115"/>
          </a:xfrm>
        </p:grpSpPr>
        <p:sp>
          <p:nvSpPr>
            <p:cNvPr id="573489" name="AutoShape 49">
              <a:hlinkClick r:id="" action="ppaction://noaction"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97211" y="228600"/>
            <a:ext cx="8991600" cy="553998"/>
          </a:xfrm>
          <a:prstGeom prst="rect">
            <a:avLst/>
          </a:prstGeom>
          <a:noFill/>
          <a:ln w="9525">
            <a:noFill/>
            <a:miter lim="800000"/>
            <a:headEnd/>
            <a:tailEnd/>
          </a:ln>
          <a:effectLst/>
        </p:spPr>
        <p:txBody>
          <a:bodyPr wrap="square">
            <a:spAutoFit/>
          </a:bodyPr>
          <a:lstStyle/>
          <a:p>
            <a:pPr eaLnBrk="1" hangingPunct="1"/>
            <a:r>
              <a:rPr lang="en-US" sz="3000" u="sng" dirty="0">
                <a:solidFill>
                  <a:srgbClr val="7030A0"/>
                </a:solidFill>
                <a:latin typeface="Arial" charset="0"/>
              </a:rPr>
              <a:t>Loci of points</a:t>
            </a:r>
          </a:p>
        </p:txBody>
      </p:sp>
      <p:sp>
        <p:nvSpPr>
          <p:cNvPr id="17" name="Rectangle 16"/>
          <p:cNvSpPr/>
          <p:nvPr/>
        </p:nvSpPr>
        <p:spPr>
          <a:xfrm>
            <a:off x="183356" y="1263724"/>
            <a:ext cx="8839200" cy="4832092"/>
          </a:xfrm>
          <a:prstGeom prst="rect">
            <a:avLst/>
          </a:prstGeom>
          <a:solidFill>
            <a:schemeClr val="accent5">
              <a:lumMod val="40000"/>
              <a:lumOff val="60000"/>
            </a:schemeClr>
          </a:solidFill>
        </p:spPr>
        <p:txBody>
          <a:bodyPr wrap="square">
            <a:spAutoFit/>
          </a:bodyPr>
          <a:lstStyle/>
          <a:p>
            <a:pPr algn="just"/>
            <a:r>
              <a:rPr lang="en-IN" sz="2200" b="0" dirty="0">
                <a:solidFill>
                  <a:srgbClr val="000000"/>
                </a:solidFill>
                <a:latin typeface="Calibri" pitchFamily="34" charset="0"/>
                <a:cs typeface="Calibri" pitchFamily="34" charset="0"/>
              </a:rPr>
              <a:t>Loci of the point is the </a:t>
            </a:r>
            <a:r>
              <a:rPr lang="en-IN" sz="2200" b="0" dirty="0">
                <a:solidFill>
                  <a:srgbClr val="FF0000"/>
                </a:solidFill>
                <a:latin typeface="Calibri" pitchFamily="34" charset="0"/>
                <a:cs typeface="Calibri" pitchFamily="34" charset="0"/>
              </a:rPr>
              <a:t>path taken by the point </a:t>
            </a:r>
            <a:r>
              <a:rPr lang="en-IN" sz="2200" b="0" dirty="0">
                <a:solidFill>
                  <a:srgbClr val="000000"/>
                </a:solidFill>
                <a:latin typeface="Calibri" pitchFamily="34" charset="0"/>
                <a:cs typeface="Calibri" pitchFamily="34" charset="0"/>
              </a:rPr>
              <a:t>as it moves in space.</a:t>
            </a:r>
          </a:p>
          <a:p>
            <a:pPr algn="just"/>
            <a:r>
              <a:rPr lang="en-US" sz="2200" b="0" dirty="0">
                <a:solidFill>
                  <a:srgbClr val="000000"/>
                </a:solidFill>
                <a:latin typeface="Calibri" pitchFamily="34" charset="0"/>
                <a:cs typeface="Calibri" pitchFamily="34" charset="0"/>
              </a:rPr>
              <a:t>E.g. </a:t>
            </a:r>
          </a:p>
          <a:p>
            <a:pPr marL="457200" indent="-457200" algn="just">
              <a:buFont typeface="+mj-lt"/>
              <a:buAutoNum type="arabicPeriod"/>
            </a:pPr>
            <a:r>
              <a:rPr lang="en-US" sz="2200" b="0" dirty="0">
                <a:solidFill>
                  <a:srgbClr val="000000"/>
                </a:solidFill>
                <a:latin typeface="Calibri" pitchFamily="34" charset="0"/>
                <a:cs typeface="Calibri" pitchFamily="34" charset="0"/>
              </a:rPr>
              <a:t>If a point moves on a plane in such a way that it keeps its distance constant from a fixed straight line, the locus of the point is a </a:t>
            </a:r>
            <a:r>
              <a:rPr lang="en-US" sz="2200" b="0" dirty="0">
                <a:solidFill>
                  <a:srgbClr val="FF0000"/>
                </a:solidFill>
                <a:latin typeface="Calibri" pitchFamily="34" charset="0"/>
                <a:cs typeface="Calibri" pitchFamily="34" charset="0"/>
              </a:rPr>
              <a:t>straight line </a:t>
            </a:r>
            <a:r>
              <a:rPr lang="en-US" sz="2200" b="0" dirty="0">
                <a:solidFill>
                  <a:srgbClr val="000000"/>
                </a:solidFill>
                <a:latin typeface="Calibri" pitchFamily="34" charset="0"/>
                <a:cs typeface="Calibri" pitchFamily="34" charset="0"/>
              </a:rPr>
              <a:t>parallel to and at a distance equal to the given distance from the given fixed line.</a:t>
            </a:r>
          </a:p>
          <a:p>
            <a:pPr marL="457200" indent="-457200" algn="just">
              <a:buFont typeface="+mj-lt"/>
              <a:buAutoNum type="arabicPeriod"/>
            </a:pPr>
            <a:r>
              <a:rPr lang="en-US" sz="2200" b="0" dirty="0">
                <a:solidFill>
                  <a:srgbClr val="000000"/>
                </a:solidFill>
                <a:latin typeface="Calibri" pitchFamily="34" charset="0"/>
                <a:cs typeface="Calibri" pitchFamily="34" charset="0"/>
              </a:rPr>
              <a:t>If a point moves on a plane in such a way that it keeps its distance constant from a given fixed point, the locus is </a:t>
            </a:r>
            <a:r>
              <a:rPr lang="en-US" sz="2200" b="0" dirty="0">
                <a:solidFill>
                  <a:srgbClr val="FF0000"/>
                </a:solidFill>
                <a:latin typeface="Calibri" pitchFamily="34" charset="0"/>
                <a:cs typeface="Calibri" pitchFamily="34" charset="0"/>
              </a:rPr>
              <a:t>a circle </a:t>
            </a:r>
            <a:r>
              <a:rPr lang="en-US" sz="2200" b="0" dirty="0">
                <a:solidFill>
                  <a:srgbClr val="000000"/>
                </a:solidFill>
                <a:latin typeface="Calibri" pitchFamily="34" charset="0"/>
                <a:cs typeface="Calibri" pitchFamily="34" charset="0"/>
              </a:rPr>
              <a:t>with the given fixed point as the center and the radius equal to the distance from the fixed point.</a:t>
            </a:r>
          </a:p>
          <a:p>
            <a:pPr marL="457200" indent="-457200" algn="just">
              <a:buFont typeface="+mj-lt"/>
              <a:buAutoNum type="arabicPeriod"/>
            </a:pPr>
            <a:r>
              <a:rPr lang="en-US" sz="2200" b="0" dirty="0">
                <a:solidFill>
                  <a:srgbClr val="000000"/>
                </a:solidFill>
                <a:latin typeface="Calibri" pitchFamily="34" charset="0"/>
                <a:cs typeface="Calibri" pitchFamily="34" charset="0"/>
              </a:rPr>
              <a:t>If a point moves on a plane in such a way that it keeps its distance constant from a fixed circular arc, the locus of the point is </a:t>
            </a:r>
            <a:r>
              <a:rPr lang="en-US" sz="2200" b="0" dirty="0">
                <a:solidFill>
                  <a:srgbClr val="FF0000"/>
                </a:solidFill>
                <a:latin typeface="Calibri" pitchFamily="34" charset="0"/>
                <a:cs typeface="Calibri" pitchFamily="34" charset="0"/>
              </a:rPr>
              <a:t>a circular arc </a:t>
            </a:r>
            <a:r>
              <a:rPr lang="en-US" sz="2200" b="0" dirty="0">
                <a:solidFill>
                  <a:srgbClr val="000000"/>
                </a:solidFill>
                <a:latin typeface="Calibri" pitchFamily="34" charset="0"/>
                <a:cs typeface="Calibri" pitchFamily="34" charset="0"/>
              </a:rPr>
              <a:t>with the same center and a radius equal to the radius of the given arc plus or minus the fixed distance.</a:t>
            </a:r>
            <a:endParaRPr lang="en-IN" sz="2200" b="0" dirty="0">
              <a:solidFill>
                <a:srgbClr val="000000"/>
              </a:solidFill>
              <a:latin typeface="Calibri" pitchFamily="34" charset="0"/>
              <a:cs typeface="Calibri" pitchFamily="34" charset="0"/>
            </a:endParaRPr>
          </a:p>
        </p:txBody>
      </p:sp>
      <p:sp>
        <p:nvSpPr>
          <p:cNvPr id="22" name="Rectangle 21"/>
          <p:cNvSpPr/>
          <p:nvPr/>
        </p:nvSpPr>
        <p:spPr>
          <a:xfrm>
            <a:off x="4267200" y="6096000"/>
            <a:ext cx="4572000" cy="338554"/>
          </a:xfrm>
          <a:prstGeom prst="rect">
            <a:avLst/>
          </a:prstGeom>
        </p:spPr>
        <p:txBody>
          <a:bodyPr>
            <a:spAutoFit/>
          </a:bodyPr>
          <a:lstStyle/>
          <a:p>
            <a:pPr marL="285750" indent="-285750" algn="just">
              <a:buFont typeface="Arial" pitchFamily="34" charset="0"/>
              <a:buChar char="•"/>
            </a:pPr>
            <a:endParaRPr lang="en-US" b="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251854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Oval 2"/>
          <p:cNvSpPr>
            <a:spLocks noChangeArrowheads="1"/>
          </p:cNvSpPr>
          <p:nvPr/>
        </p:nvSpPr>
        <p:spPr bwMode="auto">
          <a:xfrm>
            <a:off x="1143000" y="711200"/>
            <a:ext cx="1752600" cy="1752600"/>
          </a:xfrm>
          <a:prstGeom prst="ellipse">
            <a:avLst/>
          </a:prstGeom>
          <a:solidFill>
            <a:schemeClr val="bg1"/>
          </a:solidFill>
          <a:ln w="28575">
            <a:solidFill>
              <a:schemeClr val="bg2"/>
            </a:solidFill>
            <a:round/>
            <a:headEnd/>
            <a:tailEnd/>
          </a:ln>
          <a:effectLst/>
        </p:spPr>
        <p:txBody>
          <a:bodyPr wrap="none" anchor="ctr"/>
          <a:lstStyle/>
          <a:p>
            <a:endParaRPr lang="en-US">
              <a:solidFill>
                <a:srgbClr val="000000"/>
              </a:solidFill>
            </a:endParaRPr>
          </a:p>
        </p:txBody>
      </p:sp>
      <p:sp>
        <p:nvSpPr>
          <p:cNvPr id="619523" name="Line 3"/>
          <p:cNvSpPr>
            <a:spLocks noChangeShapeType="1"/>
          </p:cNvSpPr>
          <p:nvPr/>
        </p:nvSpPr>
        <p:spPr bwMode="auto">
          <a:xfrm>
            <a:off x="1371600" y="2476500"/>
            <a:ext cx="7620000"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4" name="Line 4"/>
          <p:cNvSpPr>
            <a:spLocks noChangeShapeType="1"/>
          </p:cNvSpPr>
          <p:nvPr/>
        </p:nvSpPr>
        <p:spPr bwMode="auto">
          <a:xfrm>
            <a:off x="2011363" y="688975"/>
            <a:ext cx="0" cy="1800225"/>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25" name="Line 5"/>
          <p:cNvSpPr>
            <a:spLocks noChangeShapeType="1"/>
          </p:cNvSpPr>
          <p:nvPr/>
        </p:nvSpPr>
        <p:spPr bwMode="auto">
          <a:xfrm>
            <a:off x="1082675" y="1582738"/>
            <a:ext cx="1800225" cy="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6" name="Line 6"/>
          <p:cNvSpPr>
            <a:spLocks noChangeShapeType="1"/>
          </p:cNvSpPr>
          <p:nvPr/>
        </p:nvSpPr>
        <p:spPr bwMode="auto">
          <a:xfrm>
            <a:off x="1349375" y="973138"/>
            <a:ext cx="1325563" cy="12319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27" name="Line 7"/>
          <p:cNvSpPr>
            <a:spLocks noChangeShapeType="1"/>
          </p:cNvSpPr>
          <p:nvPr/>
        </p:nvSpPr>
        <p:spPr bwMode="auto">
          <a:xfrm flipH="1">
            <a:off x="1349375" y="973138"/>
            <a:ext cx="1325563" cy="12319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28" name="Text Box 8"/>
          <p:cNvSpPr txBox="1">
            <a:spLocks noChangeArrowheads="1"/>
          </p:cNvSpPr>
          <p:nvPr/>
        </p:nvSpPr>
        <p:spPr bwMode="auto">
          <a:xfrm>
            <a:off x="1828800" y="2463800"/>
            <a:ext cx="282575"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p>
        </p:txBody>
      </p:sp>
      <p:sp>
        <p:nvSpPr>
          <p:cNvPr id="619529" name="Line 9"/>
          <p:cNvSpPr>
            <a:spLocks noChangeShapeType="1"/>
          </p:cNvSpPr>
          <p:nvPr/>
        </p:nvSpPr>
        <p:spPr bwMode="auto">
          <a:xfrm>
            <a:off x="27590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0" name="Line 10"/>
          <p:cNvSpPr>
            <a:spLocks noChangeShapeType="1"/>
          </p:cNvSpPr>
          <p:nvPr/>
        </p:nvSpPr>
        <p:spPr bwMode="auto">
          <a:xfrm>
            <a:off x="34448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1" name="Line 11"/>
          <p:cNvSpPr>
            <a:spLocks noChangeShapeType="1"/>
          </p:cNvSpPr>
          <p:nvPr/>
        </p:nvSpPr>
        <p:spPr bwMode="auto">
          <a:xfrm>
            <a:off x="41306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2" name="Line 12"/>
          <p:cNvSpPr>
            <a:spLocks noChangeShapeType="1"/>
          </p:cNvSpPr>
          <p:nvPr/>
        </p:nvSpPr>
        <p:spPr bwMode="auto">
          <a:xfrm>
            <a:off x="48164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3" name="Line 13"/>
          <p:cNvSpPr>
            <a:spLocks noChangeShapeType="1"/>
          </p:cNvSpPr>
          <p:nvPr/>
        </p:nvSpPr>
        <p:spPr bwMode="auto">
          <a:xfrm>
            <a:off x="55022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4" name="Line 14"/>
          <p:cNvSpPr>
            <a:spLocks noChangeShapeType="1"/>
          </p:cNvSpPr>
          <p:nvPr/>
        </p:nvSpPr>
        <p:spPr bwMode="auto">
          <a:xfrm>
            <a:off x="61880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5" name="Line 15"/>
          <p:cNvSpPr>
            <a:spLocks noChangeShapeType="1"/>
          </p:cNvSpPr>
          <p:nvPr/>
        </p:nvSpPr>
        <p:spPr bwMode="auto">
          <a:xfrm>
            <a:off x="68738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6" name="Line 16"/>
          <p:cNvSpPr>
            <a:spLocks noChangeShapeType="1"/>
          </p:cNvSpPr>
          <p:nvPr/>
        </p:nvSpPr>
        <p:spPr bwMode="auto">
          <a:xfrm>
            <a:off x="7521575" y="1511300"/>
            <a:ext cx="0" cy="15240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37" name="Text Box 17"/>
          <p:cNvSpPr txBox="1">
            <a:spLocks noChangeArrowheads="1"/>
          </p:cNvSpPr>
          <p:nvPr/>
        </p:nvSpPr>
        <p:spPr bwMode="auto">
          <a:xfrm>
            <a:off x="2470150" y="1320800"/>
            <a:ext cx="5295900" cy="304800"/>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C</a:t>
            </a:r>
            <a:r>
              <a:rPr lang="en-US" sz="1400" b="0" baseline="-25000">
                <a:solidFill>
                  <a:srgbClr val="000000"/>
                </a:solidFill>
                <a:latin typeface="Times New Roman" pitchFamily="18" charset="0"/>
              </a:rPr>
              <a:t>1</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2  </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3</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4</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5</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6</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7</a:t>
            </a:r>
            <a:r>
              <a:rPr lang="en-US" sz="1400" b="0">
                <a:solidFill>
                  <a:srgbClr val="000000"/>
                </a:solidFill>
                <a:latin typeface="Times New Roman" pitchFamily="18" charset="0"/>
              </a:rPr>
              <a:t>           C</a:t>
            </a:r>
            <a:r>
              <a:rPr lang="en-US" sz="1400" b="0" baseline="-25000">
                <a:solidFill>
                  <a:srgbClr val="000000"/>
                </a:solidFill>
                <a:latin typeface="Times New Roman" pitchFamily="18" charset="0"/>
              </a:rPr>
              <a:t>8</a:t>
            </a:r>
          </a:p>
        </p:txBody>
      </p:sp>
      <p:sp>
        <p:nvSpPr>
          <p:cNvPr id="619538" name="Line 18"/>
          <p:cNvSpPr>
            <a:spLocks noChangeShapeType="1"/>
          </p:cNvSpPr>
          <p:nvPr/>
        </p:nvSpPr>
        <p:spPr bwMode="auto">
          <a:xfrm>
            <a:off x="1981200" y="1587500"/>
            <a:ext cx="5562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39" name="Line 19"/>
          <p:cNvSpPr>
            <a:spLocks noChangeShapeType="1"/>
          </p:cNvSpPr>
          <p:nvPr/>
        </p:nvSpPr>
        <p:spPr bwMode="auto">
          <a:xfrm>
            <a:off x="1371600" y="2184400"/>
            <a:ext cx="6324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0" name="Line 20"/>
          <p:cNvSpPr>
            <a:spLocks noChangeShapeType="1"/>
          </p:cNvSpPr>
          <p:nvPr/>
        </p:nvSpPr>
        <p:spPr bwMode="auto">
          <a:xfrm>
            <a:off x="1371600" y="990600"/>
            <a:ext cx="63246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1" name="Line 21"/>
          <p:cNvSpPr>
            <a:spLocks noChangeShapeType="1"/>
          </p:cNvSpPr>
          <p:nvPr/>
        </p:nvSpPr>
        <p:spPr bwMode="auto">
          <a:xfrm>
            <a:off x="1981200" y="698500"/>
            <a:ext cx="5638800" cy="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2" name="Line 22"/>
          <p:cNvSpPr>
            <a:spLocks noChangeShapeType="1"/>
          </p:cNvSpPr>
          <p:nvPr/>
        </p:nvSpPr>
        <p:spPr bwMode="auto">
          <a:xfrm flipH="1">
            <a:off x="2057400" y="1574800"/>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3" name="Line 23"/>
          <p:cNvSpPr>
            <a:spLocks noChangeShapeType="1"/>
          </p:cNvSpPr>
          <p:nvPr/>
        </p:nvSpPr>
        <p:spPr bwMode="auto">
          <a:xfrm rot="5039392" flipH="1">
            <a:off x="3434557" y="983456"/>
            <a:ext cx="698500" cy="611187"/>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4" name="Line 24"/>
          <p:cNvSpPr>
            <a:spLocks noChangeShapeType="1"/>
          </p:cNvSpPr>
          <p:nvPr/>
        </p:nvSpPr>
        <p:spPr bwMode="auto">
          <a:xfrm rot="38160608">
            <a:off x="5493544" y="970756"/>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5" name="Line 25"/>
          <p:cNvSpPr>
            <a:spLocks noChangeShapeType="1"/>
          </p:cNvSpPr>
          <p:nvPr/>
        </p:nvSpPr>
        <p:spPr bwMode="auto">
          <a:xfrm rot="5039392" flipV="1">
            <a:off x="6865144" y="1580356"/>
            <a:ext cx="698500" cy="611188"/>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6" name="Line 26"/>
          <p:cNvSpPr>
            <a:spLocks noChangeShapeType="1"/>
          </p:cNvSpPr>
          <p:nvPr/>
        </p:nvSpPr>
        <p:spPr bwMode="auto">
          <a:xfrm>
            <a:off x="4813300" y="698500"/>
            <a:ext cx="0" cy="838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7" name="Line 27"/>
          <p:cNvSpPr>
            <a:spLocks noChangeShapeType="1"/>
          </p:cNvSpPr>
          <p:nvPr/>
        </p:nvSpPr>
        <p:spPr bwMode="auto">
          <a:xfrm>
            <a:off x="7518400" y="1638300"/>
            <a:ext cx="0" cy="838200"/>
          </a:xfrm>
          <a:prstGeom prst="line">
            <a:avLst/>
          </a:prstGeom>
          <a:noFill/>
          <a:ln w="9525">
            <a:solidFill>
              <a:schemeClr val="bg2"/>
            </a:solidFill>
            <a:round/>
            <a:headEnd/>
            <a:tailEnd/>
          </a:ln>
          <a:effectLst/>
        </p:spPr>
        <p:txBody>
          <a:bodyPr/>
          <a:lstStyle/>
          <a:p>
            <a:endParaRPr lang="en-US">
              <a:solidFill>
                <a:srgbClr val="000000"/>
              </a:solidFill>
            </a:endParaRPr>
          </a:p>
        </p:txBody>
      </p:sp>
      <p:sp>
        <p:nvSpPr>
          <p:cNvPr id="619548" name="Text Box 28"/>
          <p:cNvSpPr txBox="1">
            <a:spLocks noChangeArrowheads="1"/>
          </p:cNvSpPr>
          <p:nvPr/>
        </p:nvSpPr>
        <p:spPr bwMode="auto">
          <a:xfrm>
            <a:off x="1752600" y="18542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1</a:t>
            </a:r>
          </a:p>
        </p:txBody>
      </p:sp>
      <p:sp>
        <p:nvSpPr>
          <p:cNvPr id="619549" name="Text Box 29"/>
          <p:cNvSpPr txBox="1">
            <a:spLocks noChangeArrowheads="1"/>
          </p:cNvSpPr>
          <p:nvPr/>
        </p:nvSpPr>
        <p:spPr bwMode="auto">
          <a:xfrm>
            <a:off x="2133600" y="12954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2</a:t>
            </a:r>
          </a:p>
        </p:txBody>
      </p:sp>
      <p:sp>
        <p:nvSpPr>
          <p:cNvPr id="619550" name="Text Box 30"/>
          <p:cNvSpPr txBox="1">
            <a:spLocks noChangeArrowheads="1"/>
          </p:cNvSpPr>
          <p:nvPr/>
        </p:nvSpPr>
        <p:spPr bwMode="auto">
          <a:xfrm>
            <a:off x="3111500" y="6731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3</a:t>
            </a:r>
          </a:p>
        </p:txBody>
      </p:sp>
      <p:sp>
        <p:nvSpPr>
          <p:cNvPr id="619551" name="Text Box 31"/>
          <p:cNvSpPr txBox="1">
            <a:spLocks noChangeArrowheads="1"/>
          </p:cNvSpPr>
          <p:nvPr/>
        </p:nvSpPr>
        <p:spPr bwMode="auto">
          <a:xfrm>
            <a:off x="4724400" y="3429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4</a:t>
            </a:r>
          </a:p>
        </p:txBody>
      </p:sp>
      <p:sp>
        <p:nvSpPr>
          <p:cNvPr id="619552" name="Text Box 32"/>
          <p:cNvSpPr txBox="1">
            <a:spLocks noChangeArrowheads="1"/>
          </p:cNvSpPr>
          <p:nvPr/>
        </p:nvSpPr>
        <p:spPr bwMode="auto">
          <a:xfrm>
            <a:off x="6197600" y="6985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5</a:t>
            </a:r>
          </a:p>
        </p:txBody>
      </p:sp>
      <p:sp>
        <p:nvSpPr>
          <p:cNvPr id="619553" name="Text Box 33"/>
          <p:cNvSpPr txBox="1">
            <a:spLocks noChangeArrowheads="1"/>
          </p:cNvSpPr>
          <p:nvPr/>
        </p:nvSpPr>
        <p:spPr bwMode="auto">
          <a:xfrm>
            <a:off x="7112000" y="12700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6</a:t>
            </a:r>
          </a:p>
        </p:txBody>
      </p:sp>
      <p:sp>
        <p:nvSpPr>
          <p:cNvPr id="619554" name="Text Box 34"/>
          <p:cNvSpPr txBox="1">
            <a:spLocks noChangeArrowheads="1"/>
          </p:cNvSpPr>
          <p:nvPr/>
        </p:nvSpPr>
        <p:spPr bwMode="auto">
          <a:xfrm>
            <a:off x="7556500" y="20066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7</a:t>
            </a:r>
          </a:p>
        </p:txBody>
      </p:sp>
      <p:sp>
        <p:nvSpPr>
          <p:cNvPr id="619555" name="Text Box 35"/>
          <p:cNvSpPr txBox="1">
            <a:spLocks noChangeArrowheads="1"/>
          </p:cNvSpPr>
          <p:nvPr/>
        </p:nvSpPr>
        <p:spPr bwMode="auto">
          <a:xfrm>
            <a:off x="7442200" y="2425700"/>
            <a:ext cx="330200" cy="304800"/>
          </a:xfrm>
          <a:prstGeom prst="rect">
            <a:avLst/>
          </a:prstGeom>
          <a:noFill/>
          <a:ln w="9525">
            <a:noFill/>
            <a:miter lim="800000"/>
            <a:headEnd/>
            <a:tailEnd/>
          </a:ln>
          <a:effectLst/>
        </p:spPr>
        <p:txBody>
          <a:bodyPr wrap="none">
            <a:spAutoFit/>
          </a:bodyPr>
          <a:lstStyle/>
          <a:p>
            <a:r>
              <a:rPr lang="en-US" sz="1400" b="0">
                <a:solidFill>
                  <a:srgbClr val="FF0000"/>
                </a:solidFill>
                <a:latin typeface="Times New Roman" pitchFamily="18" charset="0"/>
              </a:rPr>
              <a:t>p</a:t>
            </a:r>
            <a:r>
              <a:rPr lang="en-US" sz="1400" b="0" baseline="-25000">
                <a:solidFill>
                  <a:srgbClr val="FF0000"/>
                </a:solidFill>
                <a:latin typeface="Times New Roman" pitchFamily="18" charset="0"/>
              </a:rPr>
              <a:t>8</a:t>
            </a:r>
          </a:p>
        </p:txBody>
      </p:sp>
      <p:sp>
        <p:nvSpPr>
          <p:cNvPr id="619556" name="Oval 36"/>
          <p:cNvSpPr>
            <a:spLocks noChangeArrowheads="1"/>
          </p:cNvSpPr>
          <p:nvPr/>
        </p:nvSpPr>
        <p:spPr bwMode="auto">
          <a:xfrm>
            <a:off x="1981200" y="2438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7" name="Oval 37"/>
          <p:cNvSpPr>
            <a:spLocks noChangeArrowheads="1"/>
          </p:cNvSpPr>
          <p:nvPr/>
        </p:nvSpPr>
        <p:spPr bwMode="auto">
          <a:xfrm>
            <a:off x="2032000" y="2146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8" name="Oval 38"/>
          <p:cNvSpPr>
            <a:spLocks noChangeArrowheads="1"/>
          </p:cNvSpPr>
          <p:nvPr/>
        </p:nvSpPr>
        <p:spPr bwMode="auto">
          <a:xfrm>
            <a:off x="2362200" y="1549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59" name="Oval 39"/>
          <p:cNvSpPr>
            <a:spLocks noChangeArrowheads="1"/>
          </p:cNvSpPr>
          <p:nvPr/>
        </p:nvSpPr>
        <p:spPr bwMode="auto">
          <a:xfrm>
            <a:off x="3403600" y="939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0" name="Oval 40"/>
          <p:cNvSpPr>
            <a:spLocks noChangeArrowheads="1"/>
          </p:cNvSpPr>
          <p:nvPr/>
        </p:nvSpPr>
        <p:spPr bwMode="auto">
          <a:xfrm>
            <a:off x="4775200" y="660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1" name="Oval 41"/>
          <p:cNvSpPr>
            <a:spLocks noChangeArrowheads="1"/>
          </p:cNvSpPr>
          <p:nvPr/>
        </p:nvSpPr>
        <p:spPr bwMode="auto">
          <a:xfrm>
            <a:off x="6172200" y="939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2" name="Oval 42"/>
          <p:cNvSpPr>
            <a:spLocks noChangeArrowheads="1"/>
          </p:cNvSpPr>
          <p:nvPr/>
        </p:nvSpPr>
        <p:spPr bwMode="auto">
          <a:xfrm>
            <a:off x="7124700" y="1549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3" name="Oval 43"/>
          <p:cNvSpPr>
            <a:spLocks noChangeArrowheads="1"/>
          </p:cNvSpPr>
          <p:nvPr/>
        </p:nvSpPr>
        <p:spPr bwMode="auto">
          <a:xfrm>
            <a:off x="7480300" y="21463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19564" name="Oval 44"/>
          <p:cNvSpPr>
            <a:spLocks noChangeArrowheads="1"/>
          </p:cNvSpPr>
          <p:nvPr/>
        </p:nvSpPr>
        <p:spPr bwMode="auto">
          <a:xfrm>
            <a:off x="7518400" y="24384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nvGrpSpPr>
          <p:cNvPr id="2" name="Group 45"/>
          <p:cNvGrpSpPr>
            <a:grpSpLocks/>
          </p:cNvGrpSpPr>
          <p:nvPr/>
        </p:nvGrpSpPr>
        <p:grpSpPr bwMode="auto">
          <a:xfrm>
            <a:off x="838200" y="457200"/>
            <a:ext cx="2292350" cy="1968500"/>
            <a:chOff x="384" y="1472"/>
            <a:chExt cx="1444" cy="1240"/>
          </a:xfrm>
        </p:grpSpPr>
        <p:grpSp>
          <p:nvGrpSpPr>
            <p:cNvPr id="3" name="Group 46"/>
            <p:cNvGrpSpPr>
              <a:grpSpLocks/>
            </p:cNvGrpSpPr>
            <p:nvPr/>
          </p:nvGrpSpPr>
          <p:grpSpPr bwMode="auto">
            <a:xfrm>
              <a:off x="384" y="1472"/>
              <a:ext cx="1444" cy="1240"/>
              <a:chOff x="384" y="1472"/>
              <a:chExt cx="1444" cy="1240"/>
            </a:xfrm>
          </p:grpSpPr>
          <p:sp>
            <p:nvSpPr>
              <p:cNvPr id="619567" name="Text Box 47"/>
              <p:cNvSpPr txBox="1">
                <a:spLocks noChangeArrowheads="1"/>
              </p:cNvSpPr>
              <p:nvPr/>
            </p:nvSpPr>
            <p:spPr bwMode="auto">
              <a:xfrm>
                <a:off x="576" y="2496"/>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a:t>
                </a:r>
              </a:p>
            </p:txBody>
          </p:sp>
          <p:sp>
            <p:nvSpPr>
              <p:cNvPr id="619568" name="Text Box 48"/>
              <p:cNvSpPr txBox="1">
                <a:spLocks noChangeArrowheads="1"/>
              </p:cNvSpPr>
              <p:nvPr/>
            </p:nvSpPr>
            <p:spPr bwMode="auto">
              <a:xfrm>
                <a:off x="384" y="211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2</a:t>
                </a:r>
              </a:p>
            </p:txBody>
          </p:sp>
          <p:sp>
            <p:nvSpPr>
              <p:cNvPr id="619569" name="Text Box 49"/>
              <p:cNvSpPr txBox="1">
                <a:spLocks noChangeArrowheads="1"/>
              </p:cNvSpPr>
              <p:nvPr/>
            </p:nvSpPr>
            <p:spPr bwMode="auto">
              <a:xfrm>
                <a:off x="576" y="168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a:t>
                </a:r>
              </a:p>
            </p:txBody>
          </p:sp>
          <p:sp>
            <p:nvSpPr>
              <p:cNvPr id="619570" name="Text Box 50"/>
              <p:cNvSpPr txBox="1">
                <a:spLocks noChangeArrowheads="1"/>
              </p:cNvSpPr>
              <p:nvPr/>
            </p:nvSpPr>
            <p:spPr bwMode="auto">
              <a:xfrm>
                <a:off x="1056" y="147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4</a:t>
                </a:r>
              </a:p>
            </p:txBody>
          </p:sp>
          <p:sp>
            <p:nvSpPr>
              <p:cNvPr id="619571" name="Text Box 51"/>
              <p:cNvSpPr txBox="1">
                <a:spLocks noChangeArrowheads="1"/>
              </p:cNvSpPr>
              <p:nvPr/>
            </p:nvSpPr>
            <p:spPr bwMode="auto">
              <a:xfrm>
                <a:off x="1504" y="1688"/>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5</a:t>
                </a:r>
              </a:p>
            </p:txBody>
          </p:sp>
          <p:sp>
            <p:nvSpPr>
              <p:cNvPr id="619572" name="Text Box 52"/>
              <p:cNvSpPr txBox="1">
                <a:spLocks noChangeArrowheads="1"/>
              </p:cNvSpPr>
              <p:nvPr/>
            </p:nvSpPr>
            <p:spPr bwMode="auto">
              <a:xfrm>
                <a:off x="1656" y="2088"/>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6</a:t>
                </a:r>
              </a:p>
            </p:txBody>
          </p:sp>
          <p:sp>
            <p:nvSpPr>
              <p:cNvPr id="619573" name="Text Box 53"/>
              <p:cNvSpPr txBox="1">
                <a:spLocks noChangeArrowheads="1"/>
              </p:cNvSpPr>
              <p:nvPr/>
            </p:nvSpPr>
            <p:spPr bwMode="auto">
              <a:xfrm>
                <a:off x="1504" y="252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7</a:t>
                </a:r>
              </a:p>
            </p:txBody>
          </p:sp>
        </p:grpSp>
        <p:sp>
          <p:nvSpPr>
            <p:cNvPr id="619574" name="Text Box 54"/>
            <p:cNvSpPr txBox="1">
              <a:spLocks noChangeArrowheads="1"/>
            </p:cNvSpPr>
            <p:nvPr/>
          </p:nvSpPr>
          <p:spPr bwMode="auto">
            <a:xfrm>
              <a:off x="974" y="1999"/>
              <a:ext cx="191"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C</a:t>
              </a:r>
            </a:p>
          </p:txBody>
        </p:sp>
      </p:grpSp>
      <p:sp>
        <p:nvSpPr>
          <p:cNvPr id="619575" name="Arc 55"/>
          <p:cNvSpPr>
            <a:spLocks/>
          </p:cNvSpPr>
          <p:nvPr/>
        </p:nvSpPr>
        <p:spPr bwMode="auto">
          <a:xfrm rot="15656900">
            <a:off x="958851" y="661987"/>
            <a:ext cx="838200" cy="593725"/>
          </a:xfrm>
          <a:custGeom>
            <a:avLst/>
            <a:gdLst>
              <a:gd name="G0" fmla="+- 0 0 0"/>
              <a:gd name="G1" fmla="+- 15303 0 0"/>
              <a:gd name="G2" fmla="+- 21600 0 0"/>
              <a:gd name="T0" fmla="*/ 15244 w 21600"/>
              <a:gd name="T1" fmla="*/ 0 h 15303"/>
              <a:gd name="T2" fmla="*/ 21600 w 21600"/>
              <a:gd name="T3" fmla="*/ 15303 h 15303"/>
              <a:gd name="T4" fmla="*/ 0 w 21600"/>
              <a:gd name="T5" fmla="*/ 15303 h 15303"/>
            </a:gdLst>
            <a:ahLst/>
            <a:cxnLst>
              <a:cxn ang="0">
                <a:pos x="T0" y="T1"/>
              </a:cxn>
              <a:cxn ang="0">
                <a:pos x="T2" y="T3"/>
              </a:cxn>
              <a:cxn ang="0">
                <a:pos x="T4" y="T5"/>
              </a:cxn>
            </a:cxnLst>
            <a:rect l="0" t="0" r="r" b="b"/>
            <a:pathLst>
              <a:path w="21600" h="15303" fill="none" extrusionOk="0">
                <a:moveTo>
                  <a:pt x="15243" y="0"/>
                </a:moveTo>
                <a:cubicBezTo>
                  <a:pt x="19312" y="4053"/>
                  <a:pt x="21600" y="9559"/>
                  <a:pt x="21600" y="15303"/>
                </a:cubicBezTo>
              </a:path>
              <a:path w="21600" h="15303" stroke="0" extrusionOk="0">
                <a:moveTo>
                  <a:pt x="15243" y="0"/>
                </a:moveTo>
                <a:cubicBezTo>
                  <a:pt x="19312" y="4053"/>
                  <a:pt x="21600" y="9559"/>
                  <a:pt x="21600" y="15303"/>
                </a:cubicBezTo>
                <a:lnTo>
                  <a:pt x="0" y="15303"/>
                </a:lnTo>
                <a:close/>
              </a:path>
            </a:pathLst>
          </a:custGeom>
          <a:noFill/>
          <a:ln w="19050">
            <a:solidFill>
              <a:schemeClr val="tx1"/>
            </a:solidFill>
            <a:round/>
            <a:headEnd/>
            <a:tailEnd type="triangle" w="med" len="med"/>
          </a:ln>
          <a:effectLst/>
        </p:spPr>
        <p:txBody>
          <a:bodyPr wrap="none" anchor="ctr"/>
          <a:lstStyle/>
          <a:p>
            <a:endParaRPr lang="en-US">
              <a:solidFill>
                <a:srgbClr val="000000"/>
              </a:solidFill>
            </a:endParaRPr>
          </a:p>
        </p:txBody>
      </p:sp>
      <p:sp>
        <p:nvSpPr>
          <p:cNvPr id="619576" name="Arc 56"/>
          <p:cNvSpPr>
            <a:spLocks/>
          </p:cNvSpPr>
          <p:nvPr/>
        </p:nvSpPr>
        <p:spPr bwMode="auto">
          <a:xfrm flipH="1">
            <a:off x="2032000" y="711200"/>
            <a:ext cx="2819400" cy="1752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619577" name="Arc 57"/>
          <p:cNvSpPr>
            <a:spLocks/>
          </p:cNvSpPr>
          <p:nvPr/>
        </p:nvSpPr>
        <p:spPr bwMode="auto">
          <a:xfrm>
            <a:off x="4724400" y="711200"/>
            <a:ext cx="2819400" cy="1752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grpSp>
        <p:nvGrpSpPr>
          <p:cNvPr id="4" name="Group 58"/>
          <p:cNvGrpSpPr>
            <a:grpSpLocks/>
          </p:cNvGrpSpPr>
          <p:nvPr/>
        </p:nvGrpSpPr>
        <p:grpSpPr bwMode="auto">
          <a:xfrm>
            <a:off x="1981200" y="2476500"/>
            <a:ext cx="5562600" cy="457200"/>
            <a:chOff x="1104" y="2928"/>
            <a:chExt cx="3504" cy="288"/>
          </a:xfrm>
        </p:grpSpPr>
        <p:sp>
          <p:nvSpPr>
            <p:cNvPr id="619579" name="Line 59"/>
            <p:cNvSpPr>
              <a:spLocks noChangeShapeType="1"/>
            </p:cNvSpPr>
            <p:nvPr/>
          </p:nvSpPr>
          <p:spPr bwMode="auto">
            <a:xfrm>
              <a:off x="1120" y="2928"/>
              <a:ext cx="0" cy="288"/>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80" name="Line 60"/>
            <p:cNvSpPr>
              <a:spLocks noChangeShapeType="1"/>
            </p:cNvSpPr>
            <p:nvPr/>
          </p:nvSpPr>
          <p:spPr bwMode="auto">
            <a:xfrm>
              <a:off x="4608" y="2976"/>
              <a:ext cx="0" cy="240"/>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19581" name="Line 61"/>
            <p:cNvSpPr>
              <a:spLocks noChangeShapeType="1"/>
            </p:cNvSpPr>
            <p:nvPr/>
          </p:nvSpPr>
          <p:spPr bwMode="auto">
            <a:xfrm flipH="1">
              <a:off x="1104" y="3072"/>
              <a:ext cx="1536"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19582" name="Line 62"/>
            <p:cNvSpPr>
              <a:spLocks noChangeShapeType="1"/>
            </p:cNvSpPr>
            <p:nvPr/>
          </p:nvSpPr>
          <p:spPr bwMode="auto">
            <a:xfrm>
              <a:off x="3168" y="3072"/>
              <a:ext cx="1440"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19583" name="Text Box 63"/>
            <p:cNvSpPr txBox="1">
              <a:spLocks noChangeArrowheads="1"/>
            </p:cNvSpPr>
            <p:nvPr/>
          </p:nvSpPr>
          <p:spPr bwMode="auto">
            <a:xfrm>
              <a:off x="2640" y="2952"/>
              <a:ext cx="480" cy="192"/>
            </a:xfrm>
            <a:prstGeom prst="rect">
              <a:avLst/>
            </a:prstGeom>
            <a:noFill/>
            <a:ln w="9525">
              <a:noFill/>
              <a:miter lim="800000"/>
              <a:headEnd/>
              <a:tailEnd/>
            </a:ln>
            <a:effectLst/>
          </p:spPr>
          <p:txBody>
            <a:bodyPr>
              <a:spAutoFit/>
            </a:bodyPr>
            <a:lstStyle/>
            <a:p>
              <a:pPr algn="ctr">
                <a:spcBef>
                  <a:spcPct val="50000"/>
                </a:spcBef>
              </a:pPr>
              <a:r>
                <a:rPr lang="en-US" sz="1400" b="0" dirty="0">
                  <a:solidFill>
                    <a:srgbClr val="000000"/>
                  </a:solidFill>
                  <a:latin typeface="Times New Roman" pitchFamily="18" charset="0"/>
                  <a:cs typeface="Times New Roman" pitchFamily="18" charset="0"/>
                  <a:sym typeface="Symbol" pitchFamily="18" charset="2"/>
                </a:rPr>
                <a:t>D</a:t>
              </a:r>
              <a:endParaRPr lang="en-US" sz="1400" b="0" dirty="0">
                <a:solidFill>
                  <a:srgbClr val="000000"/>
                </a:solidFill>
                <a:latin typeface="Times New Roman" pitchFamily="18" charset="0"/>
              </a:endParaRPr>
            </a:p>
          </p:txBody>
        </p:sp>
      </p:grpSp>
      <p:grpSp>
        <p:nvGrpSpPr>
          <p:cNvPr id="6" name="Group 72"/>
          <p:cNvGrpSpPr>
            <a:grpSpLocks/>
          </p:cNvGrpSpPr>
          <p:nvPr/>
        </p:nvGrpSpPr>
        <p:grpSpPr bwMode="auto">
          <a:xfrm>
            <a:off x="787" y="3657600"/>
            <a:ext cx="9143213" cy="3212747"/>
            <a:chOff x="240" y="2880"/>
            <a:chExt cx="5306" cy="1301"/>
          </a:xfrm>
        </p:grpSpPr>
        <p:sp>
          <p:nvSpPr>
            <p:cNvPr id="619586" name="AutoShape 66"/>
            <p:cNvSpPr>
              <a:spLocks noChangeArrowheads="1"/>
            </p:cNvSpPr>
            <p:nvPr/>
          </p:nvSpPr>
          <p:spPr bwMode="auto">
            <a:xfrm>
              <a:off x="240" y="2880"/>
              <a:ext cx="5280" cy="1296"/>
            </a:xfrm>
            <a:prstGeom prst="wedgeRectCallout">
              <a:avLst>
                <a:gd name="adj1" fmla="val 4546"/>
                <a:gd name="adj2" fmla="val -68903"/>
              </a:avLst>
            </a:prstGeom>
            <a:solidFill>
              <a:srgbClr val="66FFFF"/>
            </a:solidFill>
            <a:ln w="9525">
              <a:solidFill>
                <a:schemeClr val="tx1"/>
              </a:solidFill>
              <a:miter lim="800000"/>
              <a:headEnd/>
              <a:tailEnd/>
            </a:ln>
            <a:effectLst/>
          </p:spPr>
          <p:txBody>
            <a:bodyPr/>
            <a:lstStyle/>
            <a:p>
              <a:pPr algn="ctr"/>
              <a:endParaRPr lang="en-US" sz="1200" b="0">
                <a:solidFill>
                  <a:srgbClr val="FFFF99"/>
                </a:solidFill>
                <a:latin typeface="Times New Roman" pitchFamily="18" charset="0"/>
              </a:endParaRPr>
            </a:p>
          </p:txBody>
        </p:sp>
        <p:sp>
          <p:nvSpPr>
            <p:cNvPr id="619591" name="Text Box 71"/>
            <p:cNvSpPr txBox="1">
              <a:spLocks noChangeArrowheads="1"/>
            </p:cNvSpPr>
            <p:nvPr/>
          </p:nvSpPr>
          <p:spPr bwMode="auto">
            <a:xfrm>
              <a:off x="240" y="2897"/>
              <a:ext cx="5306" cy="1284"/>
            </a:xfrm>
            <a:prstGeom prst="rect">
              <a:avLst/>
            </a:prstGeom>
            <a:noFill/>
            <a:ln w="12700">
              <a:noFill/>
              <a:miter lim="800000"/>
              <a:headEnd/>
              <a:tailEnd/>
            </a:ln>
            <a:effectLst/>
          </p:spPr>
          <p:txBody>
            <a:bodyPr wrap="square">
              <a:spAutoFit/>
            </a:bodyPr>
            <a:lstStyle/>
            <a:p>
              <a:r>
                <a:rPr lang="en-US" sz="2000" b="0" dirty="0">
                  <a:solidFill>
                    <a:srgbClr val="000000"/>
                  </a:solidFill>
                  <a:latin typeface="Calibri" pitchFamily="34" charset="0"/>
                  <a:cs typeface="Calibri" pitchFamily="34" charset="0"/>
                </a:rPr>
                <a:t>1)      From center C draw a horizontal line equal to  </a:t>
              </a:r>
              <a:r>
                <a:rPr lang="en-US" sz="2000" b="0" dirty="0">
                  <a:solidFill>
                    <a:srgbClr val="000000"/>
                  </a:solidFill>
                  <a:latin typeface="Calibri" pitchFamily="34" charset="0"/>
                  <a:cs typeface="Calibri" pitchFamily="34" charset="0"/>
                  <a:sym typeface="Symbol" pitchFamily="18" charset="2"/>
                </a:rPr>
                <a:t>D</a:t>
              </a:r>
              <a:r>
                <a:rPr lang="en-US" sz="2000" b="0" dirty="0">
                  <a:solidFill>
                    <a:srgbClr val="000000"/>
                  </a:solidFill>
                  <a:latin typeface="Calibri" pitchFamily="34" charset="0"/>
                  <a:cs typeface="Calibri" pitchFamily="34" charset="0"/>
                </a:rPr>
                <a:t> distance.</a:t>
              </a:r>
            </a:p>
            <a:p>
              <a:r>
                <a:rPr lang="en-US" sz="2000" b="0" dirty="0">
                  <a:solidFill>
                    <a:srgbClr val="000000"/>
                  </a:solidFill>
                  <a:latin typeface="Calibri" pitchFamily="34" charset="0"/>
                  <a:cs typeface="Calibri" pitchFamily="34" charset="0"/>
                </a:rPr>
                <a:t>2)      Divide </a:t>
              </a:r>
              <a:r>
                <a:rPr lang="en-US" sz="2000" b="0" dirty="0">
                  <a:solidFill>
                    <a:srgbClr val="000000"/>
                  </a:solidFill>
                  <a:latin typeface="Calibri" pitchFamily="34" charset="0"/>
                  <a:cs typeface="Calibri" pitchFamily="34" charset="0"/>
                  <a:sym typeface="Symbol" pitchFamily="18" charset="2"/>
                </a:rPr>
                <a:t>D</a:t>
              </a:r>
              <a:r>
                <a:rPr lang="en-US" sz="2000" b="0" dirty="0">
                  <a:solidFill>
                    <a:srgbClr val="000000"/>
                  </a:solidFill>
                  <a:latin typeface="Calibri" pitchFamily="34" charset="0"/>
                  <a:cs typeface="Calibri" pitchFamily="34" charset="0"/>
                </a:rPr>
                <a:t> distance into 8 number of equal parts and name them C1, C2, C3__ etc.</a:t>
              </a:r>
              <a:endParaRPr lang="en-US" sz="2000" b="0" dirty="0">
                <a:solidFill>
                  <a:srgbClr val="000000"/>
                </a:solidFill>
                <a:latin typeface="Calibri" pitchFamily="34" charset="0"/>
                <a:cs typeface="Calibri" pitchFamily="34" charset="0"/>
                <a:sym typeface="Symbol" pitchFamily="18" charset="2"/>
              </a:endParaRPr>
            </a:p>
            <a:p>
              <a:r>
                <a:rPr lang="en-US" sz="2000" b="0" dirty="0">
                  <a:solidFill>
                    <a:srgbClr val="000000"/>
                  </a:solidFill>
                  <a:latin typeface="Calibri" pitchFamily="34" charset="0"/>
                  <a:cs typeface="Calibri" pitchFamily="34" charset="0"/>
                  <a:sym typeface="Symbol" pitchFamily="18" charset="2"/>
                </a:rPr>
                <a:t>3)      Divide the circle into 8 number of equal parts in clock wise direction, after P name 1, 2, 3..,8.</a:t>
              </a:r>
            </a:p>
            <a:p>
              <a:r>
                <a:rPr lang="en-US" sz="2000" b="0" dirty="0">
                  <a:solidFill>
                    <a:srgbClr val="000000"/>
                  </a:solidFill>
                  <a:latin typeface="Calibri" pitchFamily="34" charset="0"/>
                  <a:cs typeface="Calibri" pitchFamily="34" charset="0"/>
                  <a:sym typeface="Symbol" pitchFamily="18" charset="2"/>
                </a:rPr>
                <a:t>4)      From all these points on circle draw horizontal lines. (parallel to locus of C)</a:t>
              </a:r>
            </a:p>
            <a:p>
              <a:r>
                <a:rPr lang="en-US" sz="2000" b="0" dirty="0">
                  <a:solidFill>
                    <a:srgbClr val="000000"/>
                  </a:solidFill>
                  <a:latin typeface="Calibri" pitchFamily="34" charset="0"/>
                  <a:cs typeface="Calibri" pitchFamily="34" charset="0"/>
                  <a:sym typeface="Symbol" pitchFamily="18" charset="2"/>
                </a:rPr>
                <a:t>5)      With a fixed distance C-P in compass, C1 as center, mark a point on horizontal line from 1. Name it P1.</a:t>
              </a:r>
            </a:p>
            <a:p>
              <a:r>
                <a:rPr lang="en-US" sz="2000" b="0" dirty="0">
                  <a:solidFill>
                    <a:srgbClr val="000000"/>
                  </a:solidFill>
                  <a:latin typeface="Calibri" pitchFamily="34" charset="0"/>
                  <a:cs typeface="Calibri" pitchFamily="34" charset="0"/>
                  <a:sym typeface="Symbol" pitchFamily="18" charset="2"/>
                </a:rPr>
                <a:t>6)      Repeat this procedure from C2, C3, C4 </a:t>
              </a:r>
              <a:r>
                <a:rPr lang="en-US" sz="2000" b="0" dirty="0" err="1">
                  <a:solidFill>
                    <a:srgbClr val="000000"/>
                  </a:solidFill>
                  <a:latin typeface="Calibri" pitchFamily="34" charset="0"/>
                  <a:cs typeface="Calibri" pitchFamily="34" charset="0"/>
                  <a:sym typeface="Symbol" pitchFamily="18" charset="2"/>
                </a:rPr>
                <a:t>upto</a:t>
              </a:r>
              <a:r>
                <a:rPr lang="en-US" sz="2000" b="0" dirty="0">
                  <a:solidFill>
                    <a:srgbClr val="000000"/>
                  </a:solidFill>
                  <a:latin typeface="Calibri" pitchFamily="34" charset="0"/>
                  <a:cs typeface="Calibri" pitchFamily="34" charset="0"/>
                  <a:sym typeface="Symbol" pitchFamily="18" charset="2"/>
                </a:rPr>
                <a:t> C8 as centers. Mark points P2, P3, P4, P5 up to P8 on the horizontal lines drawn from 2, 3, 4, 5, 6, 7 respectively.</a:t>
              </a:r>
            </a:p>
            <a:p>
              <a:r>
                <a:rPr lang="en-US" sz="2000" b="0" dirty="0">
                  <a:solidFill>
                    <a:srgbClr val="000000"/>
                  </a:solidFill>
                  <a:latin typeface="Calibri" pitchFamily="34" charset="0"/>
                  <a:cs typeface="Calibri" pitchFamily="34" charset="0"/>
                  <a:sym typeface="Symbol" pitchFamily="18" charset="2"/>
                </a:rPr>
                <a:t>7)      Join all these points by curve. </a:t>
              </a:r>
              <a:r>
                <a:rPr lang="en-US" sz="2000" dirty="0">
                  <a:solidFill>
                    <a:srgbClr val="000000"/>
                  </a:solidFill>
                  <a:latin typeface="Calibri" pitchFamily="34" charset="0"/>
                  <a:cs typeface="Calibri" pitchFamily="34" charset="0"/>
                  <a:sym typeface="Symbol" pitchFamily="18" charset="2"/>
                </a:rPr>
                <a:t>It is Cycloid</a:t>
              </a:r>
              <a:r>
                <a:rPr lang="en-US" sz="2000" b="0" dirty="0">
                  <a:solidFill>
                    <a:srgbClr val="000000"/>
                  </a:solidFill>
                  <a:latin typeface="Calibri" pitchFamily="34" charset="0"/>
                  <a:cs typeface="Calibri" pitchFamily="34" charset="0"/>
                  <a:sym typeface="Symbol" pitchFamily="18" charset="2"/>
                </a:rPr>
                <a:t>.</a:t>
              </a:r>
            </a:p>
          </p:txBody>
        </p:sp>
      </p:grpSp>
      <p:grpSp>
        <p:nvGrpSpPr>
          <p:cNvPr id="7" name="Group 80"/>
          <p:cNvGrpSpPr>
            <a:grpSpLocks/>
          </p:cNvGrpSpPr>
          <p:nvPr/>
        </p:nvGrpSpPr>
        <p:grpSpPr bwMode="auto">
          <a:xfrm>
            <a:off x="8016875" y="46038"/>
            <a:ext cx="1096963" cy="182562"/>
            <a:chOff x="5050" y="29"/>
            <a:chExt cx="691" cy="115"/>
          </a:xfrm>
        </p:grpSpPr>
        <p:sp>
          <p:nvSpPr>
            <p:cNvPr id="619601" name="AutoShape 81">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2" name="AutoShape 82">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3" name="AutoShape 83">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4" name="AutoShape 84">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5" name="AutoShape 85">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US">
                <a:solidFill>
                  <a:srgbClr val="000000"/>
                </a:solidFill>
              </a:endParaRPr>
            </a:p>
          </p:txBody>
        </p:sp>
        <p:sp>
          <p:nvSpPr>
            <p:cNvPr id="619606" name="AutoShape 86">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US">
                <a:solidFill>
                  <a:srgbClr val="000000"/>
                </a:solidFill>
              </a:endParaRPr>
            </a:p>
          </p:txBody>
        </p:sp>
      </p:grpSp>
      <p:sp>
        <p:nvSpPr>
          <p:cNvPr id="78" name="Text Box 25"/>
          <p:cNvSpPr txBox="1">
            <a:spLocks noChangeArrowheads="1"/>
          </p:cNvSpPr>
          <p:nvPr/>
        </p:nvSpPr>
        <p:spPr bwMode="auto">
          <a:xfrm>
            <a:off x="0" y="0"/>
            <a:ext cx="7696200" cy="553998"/>
          </a:xfrm>
          <a:prstGeom prst="rect">
            <a:avLst/>
          </a:prstGeom>
          <a:noFill/>
          <a:ln w="9525">
            <a:noFill/>
            <a:miter lim="800000"/>
            <a:headEnd/>
            <a:tailEnd/>
          </a:ln>
          <a:effectLst/>
        </p:spPr>
        <p:txBody>
          <a:bodyPr wrap="square">
            <a:spAutoFit/>
          </a:bodyPr>
          <a:lstStyle/>
          <a:p>
            <a:pPr eaLnBrk="1" hangingPunct="1"/>
            <a:r>
              <a:rPr lang="en-US" sz="3000" b="0" u="sng" dirty="0">
                <a:solidFill>
                  <a:srgbClr val="00B050"/>
                </a:solidFill>
                <a:latin typeface="Arial" charset="0"/>
              </a:rPr>
              <a:t>Generating cycloid</a:t>
            </a:r>
            <a:endParaRPr lang="en-US" sz="3000" b="0" u="sng" dirty="0">
              <a:solidFill>
                <a:srgbClr val="000000"/>
              </a:solidFill>
              <a:latin typeface="Arial" charset="0"/>
            </a:endParaRPr>
          </a:p>
        </p:txBody>
      </p:sp>
      <p:sp>
        <p:nvSpPr>
          <p:cNvPr id="79" name="Rectangle 78"/>
          <p:cNvSpPr/>
          <p:nvPr/>
        </p:nvSpPr>
        <p:spPr>
          <a:xfrm>
            <a:off x="0" y="2895600"/>
            <a:ext cx="9144000" cy="769441"/>
          </a:xfrm>
          <a:prstGeom prst="rect">
            <a:avLst/>
          </a:prstGeom>
          <a:solidFill>
            <a:schemeClr val="accent6">
              <a:lumMod val="40000"/>
              <a:lumOff val="60000"/>
            </a:schemeClr>
          </a:solidFill>
        </p:spPr>
        <p:txBody>
          <a:bodyPr wrap="square">
            <a:spAutoFit/>
          </a:bodyPr>
          <a:lstStyle/>
          <a:p>
            <a:r>
              <a:rPr lang="en-US" sz="2200" b="0" dirty="0">
                <a:solidFill>
                  <a:srgbClr val="000000"/>
                </a:solidFill>
                <a:latin typeface="Calibri" pitchFamily="34" charset="0"/>
                <a:cs typeface="Calibri" pitchFamily="34" charset="0"/>
              </a:rPr>
              <a:t>Draw locus of a point on the periphery of a circle which rolls on straight line path. Take circle diameter as 50 mm</a:t>
            </a:r>
          </a:p>
        </p:txBody>
      </p:sp>
    </p:spTree>
    <p:extLst>
      <p:ext uri="{BB962C8B-B14F-4D97-AF65-F5344CB8AC3E}">
        <p14:creationId xmlns:p14="http://schemas.microsoft.com/office/powerpoint/2010/main" val="422906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619522"/>
                                        </p:tgtEl>
                                        <p:attrNameLst>
                                          <p:attrName>style.visibility</p:attrName>
                                        </p:attrNameLst>
                                      </p:cBhvr>
                                      <p:to>
                                        <p:strVal val="visible"/>
                                      </p:to>
                                    </p:set>
                                    <p:anim calcmode="lin" valueType="num">
                                      <p:cBhvr>
                                        <p:cTn id="13" dur="500" fill="hold"/>
                                        <p:tgtEl>
                                          <p:spTgt spid="619522"/>
                                        </p:tgtEl>
                                        <p:attrNameLst>
                                          <p:attrName>ppt_w</p:attrName>
                                        </p:attrNameLst>
                                      </p:cBhvr>
                                      <p:tavLst>
                                        <p:tav tm="0">
                                          <p:val>
                                            <p:fltVal val="0"/>
                                          </p:val>
                                        </p:tav>
                                        <p:tav tm="100000">
                                          <p:val>
                                            <p:strVal val="#ppt_w"/>
                                          </p:val>
                                        </p:tav>
                                      </p:tavLst>
                                    </p:anim>
                                    <p:anim calcmode="lin" valueType="num">
                                      <p:cBhvr>
                                        <p:cTn id="14" dur="500" fill="hold"/>
                                        <p:tgtEl>
                                          <p:spTgt spid="619522"/>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8" fill="hold" grpId="0" nodeType="clickEffect">
                                  <p:stCondLst>
                                    <p:cond delay="0"/>
                                  </p:stCondLst>
                                  <p:childTnLst>
                                    <p:set>
                                      <p:cBhvr>
                                        <p:cTn id="18" dur="1" fill="hold">
                                          <p:stCondLst>
                                            <p:cond delay="0"/>
                                          </p:stCondLst>
                                        </p:cTn>
                                        <p:tgtEl>
                                          <p:spTgt spid="619523"/>
                                        </p:tgtEl>
                                        <p:attrNameLst>
                                          <p:attrName>style.visibility</p:attrName>
                                        </p:attrNameLst>
                                      </p:cBhvr>
                                      <p:to>
                                        <p:strVal val="visible"/>
                                      </p:to>
                                    </p:set>
                                    <p:anim calcmode="lin" valueType="num">
                                      <p:cBhvr>
                                        <p:cTn id="19" dur="500" fill="hold"/>
                                        <p:tgtEl>
                                          <p:spTgt spid="619523"/>
                                        </p:tgtEl>
                                        <p:attrNameLst>
                                          <p:attrName>ppt_x</p:attrName>
                                        </p:attrNameLst>
                                      </p:cBhvr>
                                      <p:tavLst>
                                        <p:tav tm="0">
                                          <p:val>
                                            <p:strVal val="#ppt_x-#ppt_w/2"/>
                                          </p:val>
                                        </p:tav>
                                        <p:tav tm="100000">
                                          <p:val>
                                            <p:strVal val="#ppt_x"/>
                                          </p:val>
                                        </p:tav>
                                      </p:tavLst>
                                    </p:anim>
                                    <p:anim calcmode="lin" valueType="num">
                                      <p:cBhvr>
                                        <p:cTn id="20" dur="500" fill="hold"/>
                                        <p:tgtEl>
                                          <p:spTgt spid="619523"/>
                                        </p:tgtEl>
                                        <p:attrNameLst>
                                          <p:attrName>ppt_y</p:attrName>
                                        </p:attrNameLst>
                                      </p:cBhvr>
                                      <p:tavLst>
                                        <p:tav tm="0">
                                          <p:val>
                                            <p:strVal val="#ppt_y"/>
                                          </p:val>
                                        </p:tav>
                                        <p:tav tm="100000">
                                          <p:val>
                                            <p:strVal val="#ppt_y"/>
                                          </p:val>
                                        </p:tav>
                                      </p:tavLst>
                                    </p:anim>
                                    <p:anim calcmode="lin" valueType="num">
                                      <p:cBhvr>
                                        <p:cTn id="21" dur="500" fill="hold"/>
                                        <p:tgtEl>
                                          <p:spTgt spid="619523"/>
                                        </p:tgtEl>
                                        <p:attrNameLst>
                                          <p:attrName>ppt_w</p:attrName>
                                        </p:attrNameLst>
                                      </p:cBhvr>
                                      <p:tavLst>
                                        <p:tav tm="0">
                                          <p:val>
                                            <p:fltVal val="0"/>
                                          </p:val>
                                        </p:tav>
                                        <p:tav tm="100000">
                                          <p:val>
                                            <p:strVal val="#ppt_w"/>
                                          </p:val>
                                        </p:tav>
                                      </p:tavLst>
                                    </p:anim>
                                    <p:anim calcmode="lin" valueType="num">
                                      <p:cBhvr>
                                        <p:cTn id="22" dur="500" fill="hold"/>
                                        <p:tgtEl>
                                          <p:spTgt spid="619523"/>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8" presetClass="entr" presetSubtype="3" fill="hold" grpId="0" nodeType="clickEffect">
                                  <p:stCondLst>
                                    <p:cond delay="0"/>
                                  </p:stCondLst>
                                  <p:childTnLst>
                                    <p:set>
                                      <p:cBhvr>
                                        <p:cTn id="26" dur="1" fill="hold">
                                          <p:stCondLst>
                                            <p:cond delay="0"/>
                                          </p:stCondLst>
                                        </p:cTn>
                                        <p:tgtEl>
                                          <p:spTgt spid="619575"/>
                                        </p:tgtEl>
                                        <p:attrNameLst>
                                          <p:attrName>style.visibility</p:attrName>
                                        </p:attrNameLst>
                                      </p:cBhvr>
                                      <p:to>
                                        <p:strVal val="visible"/>
                                      </p:to>
                                    </p:set>
                                    <p:animEffect transition="in" filter="strips(upRight)">
                                      <p:cBhvr>
                                        <p:cTn id="27" dur="500"/>
                                        <p:tgtEl>
                                          <p:spTgt spid="619575"/>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grpId="0" nodeType="clickEffect">
                                  <p:stCondLst>
                                    <p:cond delay="0"/>
                                  </p:stCondLst>
                                  <p:childTnLst>
                                    <p:set>
                                      <p:cBhvr>
                                        <p:cTn id="31" dur="1" fill="hold">
                                          <p:stCondLst>
                                            <p:cond delay="0"/>
                                          </p:stCondLst>
                                        </p:cTn>
                                        <p:tgtEl>
                                          <p:spTgt spid="619524"/>
                                        </p:tgtEl>
                                        <p:attrNameLst>
                                          <p:attrName>style.visibility</p:attrName>
                                        </p:attrNameLst>
                                      </p:cBhvr>
                                      <p:to>
                                        <p:strVal val="visible"/>
                                      </p:to>
                                    </p:set>
                                    <p:anim calcmode="lin" valueType="num">
                                      <p:cBhvr>
                                        <p:cTn id="32" dur="500" fill="hold"/>
                                        <p:tgtEl>
                                          <p:spTgt spid="619524"/>
                                        </p:tgtEl>
                                        <p:attrNameLst>
                                          <p:attrName>ppt_w</p:attrName>
                                        </p:attrNameLst>
                                      </p:cBhvr>
                                      <p:tavLst>
                                        <p:tav tm="0">
                                          <p:val>
                                            <p:fltVal val="0"/>
                                          </p:val>
                                        </p:tav>
                                        <p:tav tm="100000">
                                          <p:val>
                                            <p:strVal val="#ppt_w"/>
                                          </p:val>
                                        </p:tav>
                                      </p:tavLst>
                                    </p:anim>
                                    <p:anim calcmode="lin" valueType="num">
                                      <p:cBhvr>
                                        <p:cTn id="33" dur="500" fill="hold"/>
                                        <p:tgtEl>
                                          <p:spTgt spid="619524"/>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0" nodeType="clickEffect">
                                  <p:stCondLst>
                                    <p:cond delay="0"/>
                                  </p:stCondLst>
                                  <p:childTnLst>
                                    <p:set>
                                      <p:cBhvr>
                                        <p:cTn id="37" dur="1" fill="hold">
                                          <p:stCondLst>
                                            <p:cond delay="0"/>
                                          </p:stCondLst>
                                        </p:cTn>
                                        <p:tgtEl>
                                          <p:spTgt spid="619525"/>
                                        </p:tgtEl>
                                        <p:attrNameLst>
                                          <p:attrName>style.visibility</p:attrName>
                                        </p:attrNameLst>
                                      </p:cBhvr>
                                      <p:to>
                                        <p:strVal val="visible"/>
                                      </p:to>
                                    </p:set>
                                    <p:anim calcmode="lin" valueType="num">
                                      <p:cBhvr>
                                        <p:cTn id="38" dur="500" fill="hold"/>
                                        <p:tgtEl>
                                          <p:spTgt spid="619525"/>
                                        </p:tgtEl>
                                        <p:attrNameLst>
                                          <p:attrName>ppt_w</p:attrName>
                                        </p:attrNameLst>
                                      </p:cBhvr>
                                      <p:tavLst>
                                        <p:tav tm="0">
                                          <p:val>
                                            <p:fltVal val="0"/>
                                          </p:val>
                                        </p:tav>
                                        <p:tav tm="100000">
                                          <p:val>
                                            <p:strVal val="#ppt_w"/>
                                          </p:val>
                                        </p:tav>
                                      </p:tavLst>
                                    </p:anim>
                                    <p:anim calcmode="lin" valueType="num">
                                      <p:cBhvr>
                                        <p:cTn id="39" dur="500" fill="hold"/>
                                        <p:tgtEl>
                                          <p:spTgt spid="619525"/>
                                        </p:tgtEl>
                                        <p:attrNameLst>
                                          <p:attrName>ppt_h</p:attrName>
                                        </p:attrNameLst>
                                      </p:cBhvr>
                                      <p:tavLst>
                                        <p:tav tm="0">
                                          <p:val>
                                            <p:flt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23" presetClass="entr" presetSubtype="16" fill="hold" grpId="0" nodeType="clickEffect">
                                  <p:stCondLst>
                                    <p:cond delay="0"/>
                                  </p:stCondLst>
                                  <p:childTnLst>
                                    <p:set>
                                      <p:cBhvr>
                                        <p:cTn id="43" dur="1" fill="hold">
                                          <p:stCondLst>
                                            <p:cond delay="0"/>
                                          </p:stCondLst>
                                        </p:cTn>
                                        <p:tgtEl>
                                          <p:spTgt spid="619526"/>
                                        </p:tgtEl>
                                        <p:attrNameLst>
                                          <p:attrName>style.visibility</p:attrName>
                                        </p:attrNameLst>
                                      </p:cBhvr>
                                      <p:to>
                                        <p:strVal val="visible"/>
                                      </p:to>
                                    </p:set>
                                    <p:anim calcmode="lin" valueType="num">
                                      <p:cBhvr>
                                        <p:cTn id="44" dur="500" fill="hold"/>
                                        <p:tgtEl>
                                          <p:spTgt spid="619526"/>
                                        </p:tgtEl>
                                        <p:attrNameLst>
                                          <p:attrName>ppt_w</p:attrName>
                                        </p:attrNameLst>
                                      </p:cBhvr>
                                      <p:tavLst>
                                        <p:tav tm="0">
                                          <p:val>
                                            <p:fltVal val="0"/>
                                          </p:val>
                                        </p:tav>
                                        <p:tav tm="100000">
                                          <p:val>
                                            <p:strVal val="#ppt_w"/>
                                          </p:val>
                                        </p:tav>
                                      </p:tavLst>
                                    </p:anim>
                                    <p:anim calcmode="lin" valueType="num">
                                      <p:cBhvr>
                                        <p:cTn id="45" dur="500" fill="hold"/>
                                        <p:tgtEl>
                                          <p:spTgt spid="619526"/>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grpId="0" nodeType="clickEffect">
                                  <p:stCondLst>
                                    <p:cond delay="0"/>
                                  </p:stCondLst>
                                  <p:childTnLst>
                                    <p:set>
                                      <p:cBhvr>
                                        <p:cTn id="49" dur="1" fill="hold">
                                          <p:stCondLst>
                                            <p:cond delay="0"/>
                                          </p:stCondLst>
                                        </p:cTn>
                                        <p:tgtEl>
                                          <p:spTgt spid="619527"/>
                                        </p:tgtEl>
                                        <p:attrNameLst>
                                          <p:attrName>style.visibility</p:attrName>
                                        </p:attrNameLst>
                                      </p:cBhvr>
                                      <p:to>
                                        <p:strVal val="visible"/>
                                      </p:to>
                                    </p:set>
                                    <p:anim calcmode="lin" valueType="num">
                                      <p:cBhvr>
                                        <p:cTn id="50" dur="500" fill="hold"/>
                                        <p:tgtEl>
                                          <p:spTgt spid="619527"/>
                                        </p:tgtEl>
                                        <p:attrNameLst>
                                          <p:attrName>ppt_w</p:attrName>
                                        </p:attrNameLst>
                                      </p:cBhvr>
                                      <p:tavLst>
                                        <p:tav tm="0">
                                          <p:val>
                                            <p:fltVal val="0"/>
                                          </p:val>
                                        </p:tav>
                                        <p:tav tm="100000">
                                          <p:val>
                                            <p:strVal val="#ppt_w"/>
                                          </p:val>
                                        </p:tav>
                                      </p:tavLst>
                                    </p:anim>
                                    <p:anim calcmode="lin" valueType="num">
                                      <p:cBhvr>
                                        <p:cTn id="51" dur="500" fill="hold"/>
                                        <p:tgtEl>
                                          <p:spTgt spid="619527"/>
                                        </p:tgtEl>
                                        <p:attrNameLst>
                                          <p:attrName>ppt_h</p:attrName>
                                        </p:attrNameLst>
                                      </p:cBhvr>
                                      <p:tavLst>
                                        <p:tav tm="0">
                                          <p:val>
                                            <p:fltVal val="0"/>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p:cTn id="56" dur="500" fill="hold"/>
                                        <p:tgtEl>
                                          <p:spTgt spid="2"/>
                                        </p:tgtEl>
                                        <p:attrNameLst>
                                          <p:attrName>ppt_w</p:attrName>
                                        </p:attrNameLst>
                                      </p:cBhvr>
                                      <p:tavLst>
                                        <p:tav tm="0">
                                          <p:val>
                                            <p:fltVal val="0"/>
                                          </p:val>
                                        </p:tav>
                                        <p:tav tm="100000">
                                          <p:val>
                                            <p:strVal val="#ppt_w"/>
                                          </p:val>
                                        </p:tav>
                                      </p:tavLst>
                                    </p:anim>
                                    <p:anim calcmode="lin" valueType="num">
                                      <p:cBhvr>
                                        <p:cTn id="5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19528"/>
                                        </p:tgtEl>
                                        <p:attrNameLst>
                                          <p:attrName>style.visibility</p:attrName>
                                        </p:attrNameLst>
                                      </p:cBhvr>
                                      <p:to>
                                        <p:strVal val="visible"/>
                                      </p:to>
                                    </p:set>
                                    <p:anim calcmode="lin" valueType="num">
                                      <p:cBhvr additive="base">
                                        <p:cTn id="62" dur="500" fill="hold"/>
                                        <p:tgtEl>
                                          <p:spTgt spid="619528"/>
                                        </p:tgtEl>
                                        <p:attrNameLst>
                                          <p:attrName>ppt_x</p:attrName>
                                        </p:attrNameLst>
                                      </p:cBhvr>
                                      <p:tavLst>
                                        <p:tav tm="0">
                                          <p:val>
                                            <p:strVal val="#ppt_x"/>
                                          </p:val>
                                        </p:tav>
                                        <p:tav tm="100000">
                                          <p:val>
                                            <p:strVal val="#ppt_x"/>
                                          </p:val>
                                        </p:tav>
                                      </p:tavLst>
                                    </p:anim>
                                    <p:anim calcmode="lin" valueType="num">
                                      <p:cBhvr additive="base">
                                        <p:cTn id="63" dur="500" fill="hold"/>
                                        <p:tgtEl>
                                          <p:spTgt spid="61952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8" fill="hold" grpId="0" nodeType="clickEffect">
                                  <p:stCondLst>
                                    <p:cond delay="0"/>
                                  </p:stCondLst>
                                  <p:childTnLst>
                                    <p:set>
                                      <p:cBhvr>
                                        <p:cTn id="67" dur="1" fill="hold">
                                          <p:stCondLst>
                                            <p:cond delay="0"/>
                                          </p:stCondLst>
                                        </p:cTn>
                                        <p:tgtEl>
                                          <p:spTgt spid="619538"/>
                                        </p:tgtEl>
                                        <p:attrNameLst>
                                          <p:attrName>style.visibility</p:attrName>
                                        </p:attrNameLst>
                                      </p:cBhvr>
                                      <p:to>
                                        <p:strVal val="visible"/>
                                      </p:to>
                                    </p:set>
                                    <p:anim calcmode="lin" valueType="num">
                                      <p:cBhvr>
                                        <p:cTn id="68" dur="500" fill="hold"/>
                                        <p:tgtEl>
                                          <p:spTgt spid="619538"/>
                                        </p:tgtEl>
                                        <p:attrNameLst>
                                          <p:attrName>ppt_x</p:attrName>
                                        </p:attrNameLst>
                                      </p:cBhvr>
                                      <p:tavLst>
                                        <p:tav tm="0">
                                          <p:val>
                                            <p:strVal val="#ppt_x-#ppt_w/2"/>
                                          </p:val>
                                        </p:tav>
                                        <p:tav tm="100000">
                                          <p:val>
                                            <p:strVal val="#ppt_x"/>
                                          </p:val>
                                        </p:tav>
                                      </p:tavLst>
                                    </p:anim>
                                    <p:anim calcmode="lin" valueType="num">
                                      <p:cBhvr>
                                        <p:cTn id="69" dur="500" fill="hold"/>
                                        <p:tgtEl>
                                          <p:spTgt spid="619538"/>
                                        </p:tgtEl>
                                        <p:attrNameLst>
                                          <p:attrName>ppt_y</p:attrName>
                                        </p:attrNameLst>
                                      </p:cBhvr>
                                      <p:tavLst>
                                        <p:tav tm="0">
                                          <p:val>
                                            <p:strVal val="#ppt_y"/>
                                          </p:val>
                                        </p:tav>
                                        <p:tav tm="100000">
                                          <p:val>
                                            <p:strVal val="#ppt_y"/>
                                          </p:val>
                                        </p:tav>
                                      </p:tavLst>
                                    </p:anim>
                                    <p:anim calcmode="lin" valueType="num">
                                      <p:cBhvr>
                                        <p:cTn id="70" dur="500" fill="hold"/>
                                        <p:tgtEl>
                                          <p:spTgt spid="619538"/>
                                        </p:tgtEl>
                                        <p:attrNameLst>
                                          <p:attrName>ppt_w</p:attrName>
                                        </p:attrNameLst>
                                      </p:cBhvr>
                                      <p:tavLst>
                                        <p:tav tm="0">
                                          <p:val>
                                            <p:fltVal val="0"/>
                                          </p:val>
                                        </p:tav>
                                        <p:tav tm="100000">
                                          <p:val>
                                            <p:strVal val="#ppt_w"/>
                                          </p:val>
                                        </p:tav>
                                      </p:tavLst>
                                    </p:anim>
                                    <p:anim calcmode="lin" valueType="num">
                                      <p:cBhvr>
                                        <p:cTn id="71" dur="500" fill="hold"/>
                                        <p:tgtEl>
                                          <p:spTgt spid="61953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8"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 calcmode="lin" valueType="num">
                                      <p:cBhvr>
                                        <p:cTn id="76" dur="500" fill="hold"/>
                                        <p:tgtEl>
                                          <p:spTgt spid="4"/>
                                        </p:tgtEl>
                                        <p:attrNameLst>
                                          <p:attrName>ppt_x</p:attrName>
                                        </p:attrNameLst>
                                      </p:cBhvr>
                                      <p:tavLst>
                                        <p:tav tm="0">
                                          <p:val>
                                            <p:strVal val="#ppt_x-#ppt_w/2"/>
                                          </p:val>
                                        </p:tav>
                                        <p:tav tm="100000">
                                          <p:val>
                                            <p:strVal val="#ppt_x"/>
                                          </p:val>
                                        </p:tav>
                                      </p:tavLst>
                                    </p:anim>
                                    <p:anim calcmode="lin" valueType="num">
                                      <p:cBhvr>
                                        <p:cTn id="77" dur="500" fill="hold"/>
                                        <p:tgtEl>
                                          <p:spTgt spid="4"/>
                                        </p:tgtEl>
                                        <p:attrNameLst>
                                          <p:attrName>ppt_y</p:attrName>
                                        </p:attrNameLst>
                                      </p:cBhvr>
                                      <p:tavLst>
                                        <p:tav tm="0">
                                          <p:val>
                                            <p:strVal val="#ppt_y"/>
                                          </p:val>
                                        </p:tav>
                                        <p:tav tm="100000">
                                          <p:val>
                                            <p:strVal val="#ppt_y"/>
                                          </p:val>
                                        </p:tav>
                                      </p:tavLst>
                                    </p:anim>
                                    <p:anim calcmode="lin" valueType="num">
                                      <p:cBhvr>
                                        <p:cTn id="78" dur="500" fill="hold"/>
                                        <p:tgtEl>
                                          <p:spTgt spid="4"/>
                                        </p:tgtEl>
                                        <p:attrNameLst>
                                          <p:attrName>ppt_w</p:attrName>
                                        </p:attrNameLst>
                                      </p:cBhvr>
                                      <p:tavLst>
                                        <p:tav tm="0">
                                          <p:val>
                                            <p:fltVal val="0"/>
                                          </p:val>
                                        </p:tav>
                                        <p:tav tm="100000">
                                          <p:val>
                                            <p:strVal val="#ppt_w"/>
                                          </p:val>
                                        </p:tav>
                                      </p:tavLst>
                                    </p:anim>
                                    <p:anim calcmode="lin" valueType="num">
                                      <p:cBhvr>
                                        <p:cTn id="7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1" fill="hold" grpId="0" nodeType="clickEffect">
                                  <p:stCondLst>
                                    <p:cond delay="0"/>
                                  </p:stCondLst>
                                  <p:childTnLst>
                                    <p:set>
                                      <p:cBhvr>
                                        <p:cTn id="83" dur="1" fill="hold">
                                          <p:stCondLst>
                                            <p:cond delay="0"/>
                                          </p:stCondLst>
                                        </p:cTn>
                                        <p:tgtEl>
                                          <p:spTgt spid="619536"/>
                                        </p:tgtEl>
                                        <p:attrNameLst>
                                          <p:attrName>style.visibility</p:attrName>
                                        </p:attrNameLst>
                                      </p:cBhvr>
                                      <p:to>
                                        <p:strVal val="visible"/>
                                      </p:to>
                                    </p:set>
                                    <p:anim calcmode="lin" valueType="num">
                                      <p:cBhvr additive="base">
                                        <p:cTn id="84" dur="500" fill="hold"/>
                                        <p:tgtEl>
                                          <p:spTgt spid="619536"/>
                                        </p:tgtEl>
                                        <p:attrNameLst>
                                          <p:attrName>ppt_x</p:attrName>
                                        </p:attrNameLst>
                                      </p:cBhvr>
                                      <p:tavLst>
                                        <p:tav tm="0">
                                          <p:val>
                                            <p:strVal val="#ppt_x"/>
                                          </p:val>
                                        </p:tav>
                                        <p:tav tm="100000">
                                          <p:val>
                                            <p:strVal val="#ppt_x"/>
                                          </p:val>
                                        </p:tav>
                                      </p:tavLst>
                                    </p:anim>
                                    <p:anim calcmode="lin" valueType="num">
                                      <p:cBhvr additive="base">
                                        <p:cTn id="85" dur="500" fill="hold"/>
                                        <p:tgtEl>
                                          <p:spTgt spid="619536"/>
                                        </p:tgtEl>
                                        <p:attrNameLst>
                                          <p:attrName>ppt_y</p:attrName>
                                        </p:attrNameLst>
                                      </p:cBhvr>
                                      <p:tavLst>
                                        <p:tav tm="0">
                                          <p:val>
                                            <p:strVal val="0-#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2" presetClass="entr" presetSubtype="1" fill="hold" grpId="0" nodeType="clickEffect">
                                  <p:stCondLst>
                                    <p:cond delay="0"/>
                                  </p:stCondLst>
                                  <p:childTnLst>
                                    <p:set>
                                      <p:cBhvr>
                                        <p:cTn id="89" dur="1" fill="hold">
                                          <p:stCondLst>
                                            <p:cond delay="0"/>
                                          </p:stCondLst>
                                        </p:cTn>
                                        <p:tgtEl>
                                          <p:spTgt spid="619535"/>
                                        </p:tgtEl>
                                        <p:attrNameLst>
                                          <p:attrName>style.visibility</p:attrName>
                                        </p:attrNameLst>
                                      </p:cBhvr>
                                      <p:to>
                                        <p:strVal val="visible"/>
                                      </p:to>
                                    </p:set>
                                    <p:anim calcmode="lin" valueType="num">
                                      <p:cBhvr additive="base">
                                        <p:cTn id="90" dur="500" fill="hold"/>
                                        <p:tgtEl>
                                          <p:spTgt spid="619535"/>
                                        </p:tgtEl>
                                        <p:attrNameLst>
                                          <p:attrName>ppt_x</p:attrName>
                                        </p:attrNameLst>
                                      </p:cBhvr>
                                      <p:tavLst>
                                        <p:tav tm="0">
                                          <p:val>
                                            <p:strVal val="#ppt_x"/>
                                          </p:val>
                                        </p:tav>
                                        <p:tav tm="100000">
                                          <p:val>
                                            <p:strVal val="#ppt_x"/>
                                          </p:val>
                                        </p:tav>
                                      </p:tavLst>
                                    </p:anim>
                                    <p:anim calcmode="lin" valueType="num">
                                      <p:cBhvr additive="base">
                                        <p:cTn id="91" dur="500" fill="hold"/>
                                        <p:tgtEl>
                                          <p:spTgt spid="619535"/>
                                        </p:tgtEl>
                                        <p:attrNameLst>
                                          <p:attrName>ppt_y</p:attrName>
                                        </p:attrNameLst>
                                      </p:cBhvr>
                                      <p:tavLst>
                                        <p:tav tm="0">
                                          <p:val>
                                            <p:strVal val="0-#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1" fill="hold" grpId="0" nodeType="clickEffect">
                                  <p:stCondLst>
                                    <p:cond delay="0"/>
                                  </p:stCondLst>
                                  <p:childTnLst>
                                    <p:set>
                                      <p:cBhvr>
                                        <p:cTn id="95" dur="1" fill="hold">
                                          <p:stCondLst>
                                            <p:cond delay="0"/>
                                          </p:stCondLst>
                                        </p:cTn>
                                        <p:tgtEl>
                                          <p:spTgt spid="619534"/>
                                        </p:tgtEl>
                                        <p:attrNameLst>
                                          <p:attrName>style.visibility</p:attrName>
                                        </p:attrNameLst>
                                      </p:cBhvr>
                                      <p:to>
                                        <p:strVal val="visible"/>
                                      </p:to>
                                    </p:set>
                                    <p:anim calcmode="lin" valueType="num">
                                      <p:cBhvr additive="base">
                                        <p:cTn id="96" dur="500" fill="hold"/>
                                        <p:tgtEl>
                                          <p:spTgt spid="619534"/>
                                        </p:tgtEl>
                                        <p:attrNameLst>
                                          <p:attrName>ppt_x</p:attrName>
                                        </p:attrNameLst>
                                      </p:cBhvr>
                                      <p:tavLst>
                                        <p:tav tm="0">
                                          <p:val>
                                            <p:strVal val="#ppt_x"/>
                                          </p:val>
                                        </p:tav>
                                        <p:tav tm="100000">
                                          <p:val>
                                            <p:strVal val="#ppt_x"/>
                                          </p:val>
                                        </p:tav>
                                      </p:tavLst>
                                    </p:anim>
                                    <p:anim calcmode="lin" valueType="num">
                                      <p:cBhvr additive="base">
                                        <p:cTn id="97" dur="500" fill="hold"/>
                                        <p:tgtEl>
                                          <p:spTgt spid="619534"/>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1" fill="hold" grpId="0" nodeType="clickEffect">
                                  <p:stCondLst>
                                    <p:cond delay="0"/>
                                  </p:stCondLst>
                                  <p:childTnLst>
                                    <p:set>
                                      <p:cBhvr>
                                        <p:cTn id="101" dur="1" fill="hold">
                                          <p:stCondLst>
                                            <p:cond delay="0"/>
                                          </p:stCondLst>
                                        </p:cTn>
                                        <p:tgtEl>
                                          <p:spTgt spid="619533"/>
                                        </p:tgtEl>
                                        <p:attrNameLst>
                                          <p:attrName>style.visibility</p:attrName>
                                        </p:attrNameLst>
                                      </p:cBhvr>
                                      <p:to>
                                        <p:strVal val="visible"/>
                                      </p:to>
                                    </p:set>
                                    <p:anim calcmode="lin" valueType="num">
                                      <p:cBhvr additive="base">
                                        <p:cTn id="102" dur="500" fill="hold"/>
                                        <p:tgtEl>
                                          <p:spTgt spid="619533"/>
                                        </p:tgtEl>
                                        <p:attrNameLst>
                                          <p:attrName>ppt_x</p:attrName>
                                        </p:attrNameLst>
                                      </p:cBhvr>
                                      <p:tavLst>
                                        <p:tav tm="0">
                                          <p:val>
                                            <p:strVal val="#ppt_x"/>
                                          </p:val>
                                        </p:tav>
                                        <p:tav tm="100000">
                                          <p:val>
                                            <p:strVal val="#ppt_x"/>
                                          </p:val>
                                        </p:tav>
                                      </p:tavLst>
                                    </p:anim>
                                    <p:anim calcmode="lin" valueType="num">
                                      <p:cBhvr additive="base">
                                        <p:cTn id="103" dur="500" fill="hold"/>
                                        <p:tgtEl>
                                          <p:spTgt spid="619533"/>
                                        </p:tgtEl>
                                        <p:attrNameLst>
                                          <p:attrName>ppt_y</p:attrName>
                                        </p:attrNameLst>
                                      </p:cBhvr>
                                      <p:tavLst>
                                        <p:tav tm="0">
                                          <p:val>
                                            <p:strVal val="0-#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ntr" presetSubtype="1" fill="hold" grpId="0" nodeType="clickEffect">
                                  <p:stCondLst>
                                    <p:cond delay="0"/>
                                  </p:stCondLst>
                                  <p:childTnLst>
                                    <p:set>
                                      <p:cBhvr>
                                        <p:cTn id="107" dur="1" fill="hold">
                                          <p:stCondLst>
                                            <p:cond delay="0"/>
                                          </p:stCondLst>
                                        </p:cTn>
                                        <p:tgtEl>
                                          <p:spTgt spid="619532"/>
                                        </p:tgtEl>
                                        <p:attrNameLst>
                                          <p:attrName>style.visibility</p:attrName>
                                        </p:attrNameLst>
                                      </p:cBhvr>
                                      <p:to>
                                        <p:strVal val="visible"/>
                                      </p:to>
                                    </p:set>
                                    <p:anim calcmode="lin" valueType="num">
                                      <p:cBhvr additive="base">
                                        <p:cTn id="108" dur="500" fill="hold"/>
                                        <p:tgtEl>
                                          <p:spTgt spid="619532"/>
                                        </p:tgtEl>
                                        <p:attrNameLst>
                                          <p:attrName>ppt_x</p:attrName>
                                        </p:attrNameLst>
                                      </p:cBhvr>
                                      <p:tavLst>
                                        <p:tav tm="0">
                                          <p:val>
                                            <p:strVal val="#ppt_x"/>
                                          </p:val>
                                        </p:tav>
                                        <p:tav tm="100000">
                                          <p:val>
                                            <p:strVal val="#ppt_x"/>
                                          </p:val>
                                        </p:tav>
                                      </p:tavLst>
                                    </p:anim>
                                    <p:anim calcmode="lin" valueType="num">
                                      <p:cBhvr additive="base">
                                        <p:cTn id="109" dur="500" fill="hold"/>
                                        <p:tgtEl>
                                          <p:spTgt spid="619532"/>
                                        </p:tgtEl>
                                        <p:attrNameLst>
                                          <p:attrName>ppt_y</p:attrName>
                                        </p:attrNameLst>
                                      </p:cBhvr>
                                      <p:tavLst>
                                        <p:tav tm="0">
                                          <p:val>
                                            <p:strVal val="0-#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1" fill="hold" grpId="0" nodeType="clickEffect">
                                  <p:stCondLst>
                                    <p:cond delay="0"/>
                                  </p:stCondLst>
                                  <p:childTnLst>
                                    <p:set>
                                      <p:cBhvr>
                                        <p:cTn id="113" dur="1" fill="hold">
                                          <p:stCondLst>
                                            <p:cond delay="0"/>
                                          </p:stCondLst>
                                        </p:cTn>
                                        <p:tgtEl>
                                          <p:spTgt spid="619531"/>
                                        </p:tgtEl>
                                        <p:attrNameLst>
                                          <p:attrName>style.visibility</p:attrName>
                                        </p:attrNameLst>
                                      </p:cBhvr>
                                      <p:to>
                                        <p:strVal val="visible"/>
                                      </p:to>
                                    </p:set>
                                    <p:anim calcmode="lin" valueType="num">
                                      <p:cBhvr additive="base">
                                        <p:cTn id="114" dur="500" fill="hold"/>
                                        <p:tgtEl>
                                          <p:spTgt spid="619531"/>
                                        </p:tgtEl>
                                        <p:attrNameLst>
                                          <p:attrName>ppt_x</p:attrName>
                                        </p:attrNameLst>
                                      </p:cBhvr>
                                      <p:tavLst>
                                        <p:tav tm="0">
                                          <p:val>
                                            <p:strVal val="#ppt_x"/>
                                          </p:val>
                                        </p:tav>
                                        <p:tav tm="100000">
                                          <p:val>
                                            <p:strVal val="#ppt_x"/>
                                          </p:val>
                                        </p:tav>
                                      </p:tavLst>
                                    </p:anim>
                                    <p:anim calcmode="lin" valueType="num">
                                      <p:cBhvr additive="base">
                                        <p:cTn id="115" dur="500" fill="hold"/>
                                        <p:tgtEl>
                                          <p:spTgt spid="619531"/>
                                        </p:tgtEl>
                                        <p:attrNameLst>
                                          <p:attrName>ppt_y</p:attrName>
                                        </p:attrNameLst>
                                      </p:cBhvr>
                                      <p:tavLst>
                                        <p:tav tm="0">
                                          <p:val>
                                            <p:strVal val="0-#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1" fill="hold" grpId="0" nodeType="clickEffect">
                                  <p:stCondLst>
                                    <p:cond delay="0"/>
                                  </p:stCondLst>
                                  <p:childTnLst>
                                    <p:set>
                                      <p:cBhvr>
                                        <p:cTn id="119" dur="1" fill="hold">
                                          <p:stCondLst>
                                            <p:cond delay="0"/>
                                          </p:stCondLst>
                                        </p:cTn>
                                        <p:tgtEl>
                                          <p:spTgt spid="619530"/>
                                        </p:tgtEl>
                                        <p:attrNameLst>
                                          <p:attrName>style.visibility</p:attrName>
                                        </p:attrNameLst>
                                      </p:cBhvr>
                                      <p:to>
                                        <p:strVal val="visible"/>
                                      </p:to>
                                    </p:set>
                                    <p:anim calcmode="lin" valueType="num">
                                      <p:cBhvr additive="base">
                                        <p:cTn id="120" dur="500" fill="hold"/>
                                        <p:tgtEl>
                                          <p:spTgt spid="619530"/>
                                        </p:tgtEl>
                                        <p:attrNameLst>
                                          <p:attrName>ppt_x</p:attrName>
                                        </p:attrNameLst>
                                      </p:cBhvr>
                                      <p:tavLst>
                                        <p:tav tm="0">
                                          <p:val>
                                            <p:strVal val="#ppt_x"/>
                                          </p:val>
                                        </p:tav>
                                        <p:tav tm="100000">
                                          <p:val>
                                            <p:strVal val="#ppt_x"/>
                                          </p:val>
                                        </p:tav>
                                      </p:tavLst>
                                    </p:anim>
                                    <p:anim calcmode="lin" valueType="num">
                                      <p:cBhvr additive="base">
                                        <p:cTn id="121" dur="500" fill="hold"/>
                                        <p:tgtEl>
                                          <p:spTgt spid="619530"/>
                                        </p:tgtEl>
                                        <p:attrNameLst>
                                          <p:attrName>ppt_y</p:attrName>
                                        </p:attrNameLst>
                                      </p:cBhvr>
                                      <p:tavLst>
                                        <p:tav tm="0">
                                          <p:val>
                                            <p:strVal val="0-#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 presetClass="entr" presetSubtype="1" fill="hold" grpId="0" nodeType="clickEffect">
                                  <p:stCondLst>
                                    <p:cond delay="0"/>
                                  </p:stCondLst>
                                  <p:childTnLst>
                                    <p:set>
                                      <p:cBhvr>
                                        <p:cTn id="125" dur="1" fill="hold">
                                          <p:stCondLst>
                                            <p:cond delay="0"/>
                                          </p:stCondLst>
                                        </p:cTn>
                                        <p:tgtEl>
                                          <p:spTgt spid="619529"/>
                                        </p:tgtEl>
                                        <p:attrNameLst>
                                          <p:attrName>style.visibility</p:attrName>
                                        </p:attrNameLst>
                                      </p:cBhvr>
                                      <p:to>
                                        <p:strVal val="visible"/>
                                      </p:to>
                                    </p:set>
                                    <p:anim calcmode="lin" valueType="num">
                                      <p:cBhvr additive="base">
                                        <p:cTn id="126" dur="500" fill="hold"/>
                                        <p:tgtEl>
                                          <p:spTgt spid="619529"/>
                                        </p:tgtEl>
                                        <p:attrNameLst>
                                          <p:attrName>ppt_x</p:attrName>
                                        </p:attrNameLst>
                                      </p:cBhvr>
                                      <p:tavLst>
                                        <p:tav tm="0">
                                          <p:val>
                                            <p:strVal val="#ppt_x"/>
                                          </p:val>
                                        </p:tav>
                                        <p:tav tm="100000">
                                          <p:val>
                                            <p:strVal val="#ppt_x"/>
                                          </p:val>
                                        </p:tav>
                                      </p:tavLst>
                                    </p:anim>
                                    <p:anim calcmode="lin" valueType="num">
                                      <p:cBhvr additive="base">
                                        <p:cTn id="127" dur="500" fill="hold"/>
                                        <p:tgtEl>
                                          <p:spTgt spid="619529"/>
                                        </p:tgtEl>
                                        <p:attrNameLst>
                                          <p:attrName>ppt_y</p:attrName>
                                        </p:attrNameLst>
                                      </p:cBhvr>
                                      <p:tavLst>
                                        <p:tav tm="0">
                                          <p:val>
                                            <p:strVal val="0-#ppt_h/2"/>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2" presetClass="entr" presetSubtype="8" fill="hold" grpId="0" nodeType="clickEffect">
                                  <p:stCondLst>
                                    <p:cond delay="0"/>
                                  </p:stCondLst>
                                  <p:childTnLst>
                                    <p:set>
                                      <p:cBhvr>
                                        <p:cTn id="131" dur="1" fill="hold">
                                          <p:stCondLst>
                                            <p:cond delay="0"/>
                                          </p:stCondLst>
                                        </p:cTn>
                                        <p:tgtEl>
                                          <p:spTgt spid="619537"/>
                                        </p:tgtEl>
                                        <p:attrNameLst>
                                          <p:attrName>style.visibility</p:attrName>
                                        </p:attrNameLst>
                                      </p:cBhvr>
                                      <p:to>
                                        <p:strVal val="visible"/>
                                      </p:to>
                                    </p:set>
                                    <p:anim calcmode="lin" valueType="num">
                                      <p:cBhvr additive="base">
                                        <p:cTn id="132" dur="500" fill="hold"/>
                                        <p:tgtEl>
                                          <p:spTgt spid="619537"/>
                                        </p:tgtEl>
                                        <p:attrNameLst>
                                          <p:attrName>ppt_x</p:attrName>
                                        </p:attrNameLst>
                                      </p:cBhvr>
                                      <p:tavLst>
                                        <p:tav tm="0">
                                          <p:val>
                                            <p:strVal val="0-#ppt_w/2"/>
                                          </p:val>
                                        </p:tav>
                                        <p:tav tm="100000">
                                          <p:val>
                                            <p:strVal val="#ppt_x"/>
                                          </p:val>
                                        </p:tav>
                                      </p:tavLst>
                                    </p:anim>
                                    <p:anim calcmode="lin" valueType="num">
                                      <p:cBhvr additive="base">
                                        <p:cTn id="133" dur="500" fill="hold"/>
                                        <p:tgtEl>
                                          <p:spTgt spid="619537"/>
                                        </p:tgtEl>
                                        <p:attrNameLst>
                                          <p:attrName>ppt_y</p:attrName>
                                        </p:attrNameLst>
                                      </p:cBhvr>
                                      <p:tavLst>
                                        <p:tav tm="0">
                                          <p:val>
                                            <p:strVal val="#ppt_y"/>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8" fill="hold" grpId="0" nodeType="clickEffect">
                                  <p:stCondLst>
                                    <p:cond delay="0"/>
                                  </p:stCondLst>
                                  <p:childTnLst>
                                    <p:set>
                                      <p:cBhvr>
                                        <p:cTn id="137" dur="1" fill="hold">
                                          <p:stCondLst>
                                            <p:cond delay="0"/>
                                          </p:stCondLst>
                                        </p:cTn>
                                        <p:tgtEl>
                                          <p:spTgt spid="619539"/>
                                        </p:tgtEl>
                                        <p:attrNameLst>
                                          <p:attrName>style.visibility</p:attrName>
                                        </p:attrNameLst>
                                      </p:cBhvr>
                                      <p:to>
                                        <p:strVal val="visible"/>
                                      </p:to>
                                    </p:set>
                                    <p:anim calcmode="lin" valueType="num">
                                      <p:cBhvr>
                                        <p:cTn id="138" dur="500" fill="hold"/>
                                        <p:tgtEl>
                                          <p:spTgt spid="619539"/>
                                        </p:tgtEl>
                                        <p:attrNameLst>
                                          <p:attrName>ppt_x</p:attrName>
                                        </p:attrNameLst>
                                      </p:cBhvr>
                                      <p:tavLst>
                                        <p:tav tm="0">
                                          <p:val>
                                            <p:strVal val="#ppt_x-#ppt_w/2"/>
                                          </p:val>
                                        </p:tav>
                                        <p:tav tm="100000">
                                          <p:val>
                                            <p:strVal val="#ppt_x"/>
                                          </p:val>
                                        </p:tav>
                                      </p:tavLst>
                                    </p:anim>
                                    <p:anim calcmode="lin" valueType="num">
                                      <p:cBhvr>
                                        <p:cTn id="139" dur="500" fill="hold"/>
                                        <p:tgtEl>
                                          <p:spTgt spid="619539"/>
                                        </p:tgtEl>
                                        <p:attrNameLst>
                                          <p:attrName>ppt_y</p:attrName>
                                        </p:attrNameLst>
                                      </p:cBhvr>
                                      <p:tavLst>
                                        <p:tav tm="0">
                                          <p:val>
                                            <p:strVal val="#ppt_y"/>
                                          </p:val>
                                        </p:tav>
                                        <p:tav tm="100000">
                                          <p:val>
                                            <p:strVal val="#ppt_y"/>
                                          </p:val>
                                        </p:tav>
                                      </p:tavLst>
                                    </p:anim>
                                    <p:anim calcmode="lin" valueType="num">
                                      <p:cBhvr>
                                        <p:cTn id="140" dur="500" fill="hold"/>
                                        <p:tgtEl>
                                          <p:spTgt spid="619539"/>
                                        </p:tgtEl>
                                        <p:attrNameLst>
                                          <p:attrName>ppt_w</p:attrName>
                                        </p:attrNameLst>
                                      </p:cBhvr>
                                      <p:tavLst>
                                        <p:tav tm="0">
                                          <p:val>
                                            <p:fltVal val="0"/>
                                          </p:val>
                                        </p:tav>
                                        <p:tav tm="100000">
                                          <p:val>
                                            <p:strVal val="#ppt_w"/>
                                          </p:val>
                                        </p:tav>
                                      </p:tavLst>
                                    </p:anim>
                                    <p:anim calcmode="lin" valueType="num">
                                      <p:cBhvr>
                                        <p:cTn id="141" dur="500" fill="hold"/>
                                        <p:tgtEl>
                                          <p:spTgt spid="619539"/>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7" presetClass="entr" presetSubtype="8" fill="hold" grpId="0" nodeType="clickEffect">
                                  <p:stCondLst>
                                    <p:cond delay="0"/>
                                  </p:stCondLst>
                                  <p:childTnLst>
                                    <p:set>
                                      <p:cBhvr>
                                        <p:cTn id="145" dur="1" fill="hold">
                                          <p:stCondLst>
                                            <p:cond delay="0"/>
                                          </p:stCondLst>
                                        </p:cTn>
                                        <p:tgtEl>
                                          <p:spTgt spid="619540"/>
                                        </p:tgtEl>
                                        <p:attrNameLst>
                                          <p:attrName>style.visibility</p:attrName>
                                        </p:attrNameLst>
                                      </p:cBhvr>
                                      <p:to>
                                        <p:strVal val="visible"/>
                                      </p:to>
                                    </p:set>
                                    <p:anim calcmode="lin" valueType="num">
                                      <p:cBhvr>
                                        <p:cTn id="146" dur="500" fill="hold"/>
                                        <p:tgtEl>
                                          <p:spTgt spid="619540"/>
                                        </p:tgtEl>
                                        <p:attrNameLst>
                                          <p:attrName>ppt_x</p:attrName>
                                        </p:attrNameLst>
                                      </p:cBhvr>
                                      <p:tavLst>
                                        <p:tav tm="0">
                                          <p:val>
                                            <p:strVal val="#ppt_x-#ppt_w/2"/>
                                          </p:val>
                                        </p:tav>
                                        <p:tav tm="100000">
                                          <p:val>
                                            <p:strVal val="#ppt_x"/>
                                          </p:val>
                                        </p:tav>
                                      </p:tavLst>
                                    </p:anim>
                                    <p:anim calcmode="lin" valueType="num">
                                      <p:cBhvr>
                                        <p:cTn id="147" dur="500" fill="hold"/>
                                        <p:tgtEl>
                                          <p:spTgt spid="619540"/>
                                        </p:tgtEl>
                                        <p:attrNameLst>
                                          <p:attrName>ppt_y</p:attrName>
                                        </p:attrNameLst>
                                      </p:cBhvr>
                                      <p:tavLst>
                                        <p:tav tm="0">
                                          <p:val>
                                            <p:strVal val="#ppt_y"/>
                                          </p:val>
                                        </p:tav>
                                        <p:tav tm="100000">
                                          <p:val>
                                            <p:strVal val="#ppt_y"/>
                                          </p:val>
                                        </p:tav>
                                      </p:tavLst>
                                    </p:anim>
                                    <p:anim calcmode="lin" valueType="num">
                                      <p:cBhvr>
                                        <p:cTn id="148" dur="500" fill="hold"/>
                                        <p:tgtEl>
                                          <p:spTgt spid="619540"/>
                                        </p:tgtEl>
                                        <p:attrNameLst>
                                          <p:attrName>ppt_w</p:attrName>
                                        </p:attrNameLst>
                                      </p:cBhvr>
                                      <p:tavLst>
                                        <p:tav tm="0">
                                          <p:val>
                                            <p:fltVal val="0"/>
                                          </p:val>
                                        </p:tav>
                                        <p:tav tm="100000">
                                          <p:val>
                                            <p:strVal val="#ppt_w"/>
                                          </p:val>
                                        </p:tav>
                                      </p:tavLst>
                                    </p:anim>
                                    <p:anim calcmode="lin" valueType="num">
                                      <p:cBhvr>
                                        <p:cTn id="149" dur="500" fill="hold"/>
                                        <p:tgtEl>
                                          <p:spTgt spid="619540"/>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7" presetClass="entr" presetSubtype="8" fill="hold" grpId="0" nodeType="clickEffect">
                                  <p:stCondLst>
                                    <p:cond delay="0"/>
                                  </p:stCondLst>
                                  <p:childTnLst>
                                    <p:set>
                                      <p:cBhvr>
                                        <p:cTn id="153" dur="1" fill="hold">
                                          <p:stCondLst>
                                            <p:cond delay="0"/>
                                          </p:stCondLst>
                                        </p:cTn>
                                        <p:tgtEl>
                                          <p:spTgt spid="619541"/>
                                        </p:tgtEl>
                                        <p:attrNameLst>
                                          <p:attrName>style.visibility</p:attrName>
                                        </p:attrNameLst>
                                      </p:cBhvr>
                                      <p:to>
                                        <p:strVal val="visible"/>
                                      </p:to>
                                    </p:set>
                                    <p:anim calcmode="lin" valueType="num">
                                      <p:cBhvr>
                                        <p:cTn id="154" dur="500" fill="hold"/>
                                        <p:tgtEl>
                                          <p:spTgt spid="619541"/>
                                        </p:tgtEl>
                                        <p:attrNameLst>
                                          <p:attrName>ppt_x</p:attrName>
                                        </p:attrNameLst>
                                      </p:cBhvr>
                                      <p:tavLst>
                                        <p:tav tm="0">
                                          <p:val>
                                            <p:strVal val="#ppt_x-#ppt_w/2"/>
                                          </p:val>
                                        </p:tav>
                                        <p:tav tm="100000">
                                          <p:val>
                                            <p:strVal val="#ppt_x"/>
                                          </p:val>
                                        </p:tav>
                                      </p:tavLst>
                                    </p:anim>
                                    <p:anim calcmode="lin" valueType="num">
                                      <p:cBhvr>
                                        <p:cTn id="155" dur="500" fill="hold"/>
                                        <p:tgtEl>
                                          <p:spTgt spid="619541"/>
                                        </p:tgtEl>
                                        <p:attrNameLst>
                                          <p:attrName>ppt_y</p:attrName>
                                        </p:attrNameLst>
                                      </p:cBhvr>
                                      <p:tavLst>
                                        <p:tav tm="0">
                                          <p:val>
                                            <p:strVal val="#ppt_y"/>
                                          </p:val>
                                        </p:tav>
                                        <p:tav tm="100000">
                                          <p:val>
                                            <p:strVal val="#ppt_y"/>
                                          </p:val>
                                        </p:tav>
                                      </p:tavLst>
                                    </p:anim>
                                    <p:anim calcmode="lin" valueType="num">
                                      <p:cBhvr>
                                        <p:cTn id="156" dur="500" fill="hold"/>
                                        <p:tgtEl>
                                          <p:spTgt spid="619541"/>
                                        </p:tgtEl>
                                        <p:attrNameLst>
                                          <p:attrName>ppt_w</p:attrName>
                                        </p:attrNameLst>
                                      </p:cBhvr>
                                      <p:tavLst>
                                        <p:tav tm="0">
                                          <p:val>
                                            <p:fltVal val="0"/>
                                          </p:val>
                                        </p:tav>
                                        <p:tav tm="100000">
                                          <p:val>
                                            <p:strVal val="#ppt_w"/>
                                          </p:val>
                                        </p:tav>
                                      </p:tavLst>
                                    </p:anim>
                                    <p:anim calcmode="lin" valueType="num">
                                      <p:cBhvr>
                                        <p:cTn id="157" dur="500" fill="hold"/>
                                        <p:tgtEl>
                                          <p:spTgt spid="619541"/>
                                        </p:tgtEl>
                                        <p:attrNameLst>
                                          <p:attrName>ppt_h</p:attrName>
                                        </p:attrNameLst>
                                      </p:cBhvr>
                                      <p:tavLst>
                                        <p:tav tm="0">
                                          <p:val>
                                            <p:strVal val="#ppt_h"/>
                                          </p:val>
                                        </p:tav>
                                        <p:tav tm="100000">
                                          <p:val>
                                            <p:strVal val="#ppt_h"/>
                                          </p:val>
                                        </p:tav>
                                      </p:tavLst>
                                    </p:anim>
                                  </p:childTnLst>
                                </p:cTn>
                              </p:par>
                            </p:childTnLst>
                          </p:cTn>
                        </p:par>
                      </p:childTnLst>
                    </p:cTn>
                  </p:par>
                  <p:par>
                    <p:cTn id="158" fill="hold">
                      <p:stCondLst>
                        <p:cond delay="indefinite"/>
                      </p:stCondLst>
                      <p:childTnLst>
                        <p:par>
                          <p:cTn id="159" fill="hold">
                            <p:stCondLst>
                              <p:cond delay="0"/>
                            </p:stCondLst>
                            <p:childTnLst>
                              <p:par>
                                <p:cTn id="160" presetID="17" presetClass="entr" presetSubtype="10" fill="hold" grpId="0" nodeType="clickEffect">
                                  <p:stCondLst>
                                    <p:cond delay="0"/>
                                  </p:stCondLst>
                                  <p:childTnLst>
                                    <p:set>
                                      <p:cBhvr>
                                        <p:cTn id="161" dur="1" fill="hold">
                                          <p:stCondLst>
                                            <p:cond delay="0"/>
                                          </p:stCondLst>
                                        </p:cTn>
                                        <p:tgtEl>
                                          <p:spTgt spid="619542"/>
                                        </p:tgtEl>
                                        <p:attrNameLst>
                                          <p:attrName>style.visibility</p:attrName>
                                        </p:attrNameLst>
                                      </p:cBhvr>
                                      <p:to>
                                        <p:strVal val="visible"/>
                                      </p:to>
                                    </p:set>
                                    <p:anim calcmode="lin" valueType="num">
                                      <p:cBhvr>
                                        <p:cTn id="162" dur="500" fill="hold"/>
                                        <p:tgtEl>
                                          <p:spTgt spid="619542"/>
                                        </p:tgtEl>
                                        <p:attrNameLst>
                                          <p:attrName>ppt_w</p:attrName>
                                        </p:attrNameLst>
                                      </p:cBhvr>
                                      <p:tavLst>
                                        <p:tav tm="0">
                                          <p:val>
                                            <p:fltVal val="0"/>
                                          </p:val>
                                        </p:tav>
                                        <p:tav tm="100000">
                                          <p:val>
                                            <p:strVal val="#ppt_w"/>
                                          </p:val>
                                        </p:tav>
                                      </p:tavLst>
                                    </p:anim>
                                    <p:anim calcmode="lin" valueType="num">
                                      <p:cBhvr>
                                        <p:cTn id="163" dur="500" fill="hold"/>
                                        <p:tgtEl>
                                          <p:spTgt spid="619542"/>
                                        </p:tgtEl>
                                        <p:attrNameLst>
                                          <p:attrName>ppt_h</p:attrName>
                                        </p:attrNameLst>
                                      </p:cBhvr>
                                      <p:tavLst>
                                        <p:tav tm="0">
                                          <p:val>
                                            <p:strVal val="#ppt_h"/>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17" presetClass="entr" presetSubtype="10" fill="hold" grpId="0" nodeType="clickEffect">
                                  <p:stCondLst>
                                    <p:cond delay="0"/>
                                  </p:stCondLst>
                                  <p:childTnLst>
                                    <p:set>
                                      <p:cBhvr>
                                        <p:cTn id="167" dur="1" fill="hold">
                                          <p:stCondLst>
                                            <p:cond delay="0"/>
                                          </p:stCondLst>
                                        </p:cTn>
                                        <p:tgtEl>
                                          <p:spTgt spid="619543"/>
                                        </p:tgtEl>
                                        <p:attrNameLst>
                                          <p:attrName>style.visibility</p:attrName>
                                        </p:attrNameLst>
                                      </p:cBhvr>
                                      <p:to>
                                        <p:strVal val="visible"/>
                                      </p:to>
                                    </p:set>
                                    <p:anim calcmode="lin" valueType="num">
                                      <p:cBhvr>
                                        <p:cTn id="168" dur="500" fill="hold"/>
                                        <p:tgtEl>
                                          <p:spTgt spid="619543"/>
                                        </p:tgtEl>
                                        <p:attrNameLst>
                                          <p:attrName>ppt_w</p:attrName>
                                        </p:attrNameLst>
                                      </p:cBhvr>
                                      <p:tavLst>
                                        <p:tav tm="0">
                                          <p:val>
                                            <p:fltVal val="0"/>
                                          </p:val>
                                        </p:tav>
                                        <p:tav tm="100000">
                                          <p:val>
                                            <p:strVal val="#ppt_w"/>
                                          </p:val>
                                        </p:tav>
                                      </p:tavLst>
                                    </p:anim>
                                    <p:anim calcmode="lin" valueType="num">
                                      <p:cBhvr>
                                        <p:cTn id="169" dur="500" fill="hold"/>
                                        <p:tgtEl>
                                          <p:spTgt spid="619543"/>
                                        </p:tgtEl>
                                        <p:attrNameLst>
                                          <p:attrName>ppt_h</p:attrName>
                                        </p:attrNameLst>
                                      </p:cBhvr>
                                      <p:tavLst>
                                        <p:tav tm="0">
                                          <p:val>
                                            <p:strVal val="#ppt_h"/>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17" presetClass="entr" presetSubtype="10" fill="hold" grpId="0" nodeType="clickEffect">
                                  <p:stCondLst>
                                    <p:cond delay="0"/>
                                  </p:stCondLst>
                                  <p:childTnLst>
                                    <p:set>
                                      <p:cBhvr>
                                        <p:cTn id="173" dur="1" fill="hold">
                                          <p:stCondLst>
                                            <p:cond delay="0"/>
                                          </p:stCondLst>
                                        </p:cTn>
                                        <p:tgtEl>
                                          <p:spTgt spid="619546"/>
                                        </p:tgtEl>
                                        <p:attrNameLst>
                                          <p:attrName>style.visibility</p:attrName>
                                        </p:attrNameLst>
                                      </p:cBhvr>
                                      <p:to>
                                        <p:strVal val="visible"/>
                                      </p:to>
                                    </p:set>
                                    <p:anim calcmode="lin" valueType="num">
                                      <p:cBhvr>
                                        <p:cTn id="174" dur="500" fill="hold"/>
                                        <p:tgtEl>
                                          <p:spTgt spid="619546"/>
                                        </p:tgtEl>
                                        <p:attrNameLst>
                                          <p:attrName>ppt_w</p:attrName>
                                        </p:attrNameLst>
                                      </p:cBhvr>
                                      <p:tavLst>
                                        <p:tav tm="0">
                                          <p:val>
                                            <p:fltVal val="0"/>
                                          </p:val>
                                        </p:tav>
                                        <p:tav tm="100000">
                                          <p:val>
                                            <p:strVal val="#ppt_w"/>
                                          </p:val>
                                        </p:tav>
                                      </p:tavLst>
                                    </p:anim>
                                    <p:anim calcmode="lin" valueType="num">
                                      <p:cBhvr>
                                        <p:cTn id="175" dur="500" fill="hold"/>
                                        <p:tgtEl>
                                          <p:spTgt spid="619546"/>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7" presetClass="entr" presetSubtype="10" fill="hold" grpId="0" nodeType="clickEffect">
                                  <p:stCondLst>
                                    <p:cond delay="0"/>
                                  </p:stCondLst>
                                  <p:childTnLst>
                                    <p:set>
                                      <p:cBhvr>
                                        <p:cTn id="179" dur="1" fill="hold">
                                          <p:stCondLst>
                                            <p:cond delay="0"/>
                                          </p:stCondLst>
                                        </p:cTn>
                                        <p:tgtEl>
                                          <p:spTgt spid="619544"/>
                                        </p:tgtEl>
                                        <p:attrNameLst>
                                          <p:attrName>style.visibility</p:attrName>
                                        </p:attrNameLst>
                                      </p:cBhvr>
                                      <p:to>
                                        <p:strVal val="visible"/>
                                      </p:to>
                                    </p:set>
                                    <p:anim calcmode="lin" valueType="num">
                                      <p:cBhvr>
                                        <p:cTn id="180" dur="500" fill="hold"/>
                                        <p:tgtEl>
                                          <p:spTgt spid="619544"/>
                                        </p:tgtEl>
                                        <p:attrNameLst>
                                          <p:attrName>ppt_w</p:attrName>
                                        </p:attrNameLst>
                                      </p:cBhvr>
                                      <p:tavLst>
                                        <p:tav tm="0">
                                          <p:val>
                                            <p:fltVal val="0"/>
                                          </p:val>
                                        </p:tav>
                                        <p:tav tm="100000">
                                          <p:val>
                                            <p:strVal val="#ppt_w"/>
                                          </p:val>
                                        </p:tav>
                                      </p:tavLst>
                                    </p:anim>
                                    <p:anim calcmode="lin" valueType="num">
                                      <p:cBhvr>
                                        <p:cTn id="181" dur="500" fill="hold"/>
                                        <p:tgtEl>
                                          <p:spTgt spid="619544"/>
                                        </p:tgtEl>
                                        <p:attrNameLst>
                                          <p:attrName>ppt_h</p:attrName>
                                        </p:attrNameLst>
                                      </p:cBhvr>
                                      <p:tavLst>
                                        <p:tav tm="0">
                                          <p:val>
                                            <p:strVal val="#ppt_h"/>
                                          </p:val>
                                        </p:tav>
                                        <p:tav tm="100000">
                                          <p:val>
                                            <p:strVal val="#ppt_h"/>
                                          </p:val>
                                        </p:tav>
                                      </p:tavLst>
                                    </p:anim>
                                  </p:childTnLst>
                                </p:cTn>
                              </p:par>
                            </p:childTnLst>
                          </p:cTn>
                        </p:par>
                      </p:childTnLst>
                    </p:cTn>
                  </p:par>
                  <p:par>
                    <p:cTn id="182" fill="hold">
                      <p:stCondLst>
                        <p:cond delay="indefinite"/>
                      </p:stCondLst>
                      <p:childTnLst>
                        <p:par>
                          <p:cTn id="183" fill="hold">
                            <p:stCondLst>
                              <p:cond delay="0"/>
                            </p:stCondLst>
                            <p:childTnLst>
                              <p:par>
                                <p:cTn id="184" presetID="17" presetClass="entr" presetSubtype="10" fill="hold" grpId="0" nodeType="clickEffect">
                                  <p:stCondLst>
                                    <p:cond delay="0"/>
                                  </p:stCondLst>
                                  <p:childTnLst>
                                    <p:set>
                                      <p:cBhvr>
                                        <p:cTn id="185" dur="1" fill="hold">
                                          <p:stCondLst>
                                            <p:cond delay="0"/>
                                          </p:stCondLst>
                                        </p:cTn>
                                        <p:tgtEl>
                                          <p:spTgt spid="619545"/>
                                        </p:tgtEl>
                                        <p:attrNameLst>
                                          <p:attrName>style.visibility</p:attrName>
                                        </p:attrNameLst>
                                      </p:cBhvr>
                                      <p:to>
                                        <p:strVal val="visible"/>
                                      </p:to>
                                    </p:set>
                                    <p:anim calcmode="lin" valueType="num">
                                      <p:cBhvr>
                                        <p:cTn id="186" dur="500" fill="hold"/>
                                        <p:tgtEl>
                                          <p:spTgt spid="619545"/>
                                        </p:tgtEl>
                                        <p:attrNameLst>
                                          <p:attrName>ppt_w</p:attrName>
                                        </p:attrNameLst>
                                      </p:cBhvr>
                                      <p:tavLst>
                                        <p:tav tm="0">
                                          <p:val>
                                            <p:fltVal val="0"/>
                                          </p:val>
                                        </p:tav>
                                        <p:tav tm="100000">
                                          <p:val>
                                            <p:strVal val="#ppt_w"/>
                                          </p:val>
                                        </p:tav>
                                      </p:tavLst>
                                    </p:anim>
                                    <p:anim calcmode="lin" valueType="num">
                                      <p:cBhvr>
                                        <p:cTn id="187" dur="500" fill="hold"/>
                                        <p:tgtEl>
                                          <p:spTgt spid="619545"/>
                                        </p:tgtEl>
                                        <p:attrNameLst>
                                          <p:attrName>ppt_h</p:attrName>
                                        </p:attrNameLst>
                                      </p:cBhvr>
                                      <p:tavLst>
                                        <p:tav tm="0">
                                          <p:val>
                                            <p:strVal val="#ppt_h"/>
                                          </p:val>
                                        </p:tav>
                                        <p:tav tm="100000">
                                          <p:val>
                                            <p:strVal val="#ppt_h"/>
                                          </p:val>
                                        </p:tav>
                                      </p:tavLst>
                                    </p:anim>
                                  </p:childTnLst>
                                </p:cTn>
                              </p:par>
                            </p:childTnLst>
                          </p:cTn>
                        </p:par>
                      </p:childTnLst>
                    </p:cTn>
                  </p:par>
                  <p:par>
                    <p:cTn id="188" fill="hold">
                      <p:stCondLst>
                        <p:cond delay="indefinite"/>
                      </p:stCondLst>
                      <p:childTnLst>
                        <p:par>
                          <p:cTn id="189" fill="hold">
                            <p:stCondLst>
                              <p:cond delay="0"/>
                            </p:stCondLst>
                            <p:childTnLst>
                              <p:par>
                                <p:cTn id="190" presetID="17" presetClass="entr" presetSubtype="10" fill="hold" grpId="0" nodeType="clickEffect">
                                  <p:stCondLst>
                                    <p:cond delay="0"/>
                                  </p:stCondLst>
                                  <p:childTnLst>
                                    <p:set>
                                      <p:cBhvr>
                                        <p:cTn id="191" dur="1" fill="hold">
                                          <p:stCondLst>
                                            <p:cond delay="0"/>
                                          </p:stCondLst>
                                        </p:cTn>
                                        <p:tgtEl>
                                          <p:spTgt spid="619547"/>
                                        </p:tgtEl>
                                        <p:attrNameLst>
                                          <p:attrName>style.visibility</p:attrName>
                                        </p:attrNameLst>
                                      </p:cBhvr>
                                      <p:to>
                                        <p:strVal val="visible"/>
                                      </p:to>
                                    </p:set>
                                    <p:anim calcmode="lin" valueType="num">
                                      <p:cBhvr>
                                        <p:cTn id="192" dur="500" fill="hold"/>
                                        <p:tgtEl>
                                          <p:spTgt spid="619547"/>
                                        </p:tgtEl>
                                        <p:attrNameLst>
                                          <p:attrName>ppt_w</p:attrName>
                                        </p:attrNameLst>
                                      </p:cBhvr>
                                      <p:tavLst>
                                        <p:tav tm="0">
                                          <p:val>
                                            <p:fltVal val="0"/>
                                          </p:val>
                                        </p:tav>
                                        <p:tav tm="100000">
                                          <p:val>
                                            <p:strVal val="#ppt_w"/>
                                          </p:val>
                                        </p:tav>
                                      </p:tavLst>
                                    </p:anim>
                                    <p:anim calcmode="lin" valueType="num">
                                      <p:cBhvr>
                                        <p:cTn id="193" dur="500" fill="hold"/>
                                        <p:tgtEl>
                                          <p:spTgt spid="619547"/>
                                        </p:tgtEl>
                                        <p:attrNameLst>
                                          <p:attrName>ppt_h</p:attrName>
                                        </p:attrNameLst>
                                      </p:cBhvr>
                                      <p:tavLst>
                                        <p:tav tm="0">
                                          <p:val>
                                            <p:strVal val="#ppt_h"/>
                                          </p:val>
                                        </p:tav>
                                        <p:tav tm="100000">
                                          <p:val>
                                            <p:strVal val="#ppt_h"/>
                                          </p:val>
                                        </p:tav>
                                      </p:tavLst>
                                    </p:anim>
                                  </p:childTnLst>
                                </p:cTn>
                              </p:par>
                            </p:childTnLst>
                          </p:cTn>
                        </p:par>
                      </p:childTnLst>
                    </p:cTn>
                  </p:par>
                  <p:par>
                    <p:cTn id="194" fill="hold">
                      <p:stCondLst>
                        <p:cond delay="indefinite"/>
                      </p:stCondLst>
                      <p:childTnLst>
                        <p:par>
                          <p:cTn id="195" fill="hold">
                            <p:stCondLst>
                              <p:cond delay="0"/>
                            </p:stCondLst>
                            <p:childTnLst>
                              <p:par>
                                <p:cTn id="196" presetID="23" presetClass="entr" presetSubtype="32" fill="hold" grpId="0" nodeType="clickEffect">
                                  <p:stCondLst>
                                    <p:cond delay="0"/>
                                  </p:stCondLst>
                                  <p:childTnLst>
                                    <p:set>
                                      <p:cBhvr>
                                        <p:cTn id="197" dur="1" fill="hold">
                                          <p:stCondLst>
                                            <p:cond delay="0"/>
                                          </p:stCondLst>
                                        </p:cTn>
                                        <p:tgtEl>
                                          <p:spTgt spid="619556"/>
                                        </p:tgtEl>
                                        <p:attrNameLst>
                                          <p:attrName>style.visibility</p:attrName>
                                        </p:attrNameLst>
                                      </p:cBhvr>
                                      <p:to>
                                        <p:strVal val="visible"/>
                                      </p:to>
                                    </p:set>
                                    <p:anim calcmode="lin" valueType="num">
                                      <p:cBhvr>
                                        <p:cTn id="198" dur="500" fill="hold"/>
                                        <p:tgtEl>
                                          <p:spTgt spid="619556"/>
                                        </p:tgtEl>
                                        <p:attrNameLst>
                                          <p:attrName>ppt_w</p:attrName>
                                        </p:attrNameLst>
                                      </p:cBhvr>
                                      <p:tavLst>
                                        <p:tav tm="0">
                                          <p:val>
                                            <p:strVal val="4*#ppt_w"/>
                                          </p:val>
                                        </p:tav>
                                        <p:tav tm="100000">
                                          <p:val>
                                            <p:strVal val="#ppt_w"/>
                                          </p:val>
                                        </p:tav>
                                      </p:tavLst>
                                    </p:anim>
                                    <p:anim calcmode="lin" valueType="num">
                                      <p:cBhvr>
                                        <p:cTn id="199" dur="500" fill="hold"/>
                                        <p:tgtEl>
                                          <p:spTgt spid="619556"/>
                                        </p:tgtEl>
                                        <p:attrNameLst>
                                          <p:attrName>ppt_h</p:attrName>
                                        </p:attrNameLst>
                                      </p:cBhvr>
                                      <p:tavLst>
                                        <p:tav tm="0">
                                          <p:val>
                                            <p:strVal val="4*#ppt_h"/>
                                          </p:val>
                                        </p:tav>
                                        <p:tav tm="100000">
                                          <p:val>
                                            <p:strVal val="#ppt_h"/>
                                          </p:val>
                                        </p:tav>
                                      </p:tavLst>
                                    </p:anim>
                                  </p:childTnLst>
                                </p:cTn>
                              </p:par>
                            </p:childTnLst>
                          </p:cTn>
                        </p:par>
                      </p:childTnLst>
                    </p:cTn>
                  </p:par>
                  <p:par>
                    <p:cTn id="200" fill="hold">
                      <p:stCondLst>
                        <p:cond delay="indefinite"/>
                      </p:stCondLst>
                      <p:childTnLst>
                        <p:par>
                          <p:cTn id="201" fill="hold">
                            <p:stCondLst>
                              <p:cond delay="0"/>
                            </p:stCondLst>
                            <p:childTnLst>
                              <p:par>
                                <p:cTn id="202" presetID="23" presetClass="entr" presetSubtype="32" fill="hold" grpId="0" nodeType="clickEffect">
                                  <p:stCondLst>
                                    <p:cond delay="0"/>
                                  </p:stCondLst>
                                  <p:childTnLst>
                                    <p:set>
                                      <p:cBhvr>
                                        <p:cTn id="203" dur="1" fill="hold">
                                          <p:stCondLst>
                                            <p:cond delay="0"/>
                                          </p:stCondLst>
                                        </p:cTn>
                                        <p:tgtEl>
                                          <p:spTgt spid="619557"/>
                                        </p:tgtEl>
                                        <p:attrNameLst>
                                          <p:attrName>style.visibility</p:attrName>
                                        </p:attrNameLst>
                                      </p:cBhvr>
                                      <p:to>
                                        <p:strVal val="visible"/>
                                      </p:to>
                                    </p:set>
                                    <p:anim calcmode="lin" valueType="num">
                                      <p:cBhvr>
                                        <p:cTn id="204" dur="500" fill="hold"/>
                                        <p:tgtEl>
                                          <p:spTgt spid="619557"/>
                                        </p:tgtEl>
                                        <p:attrNameLst>
                                          <p:attrName>ppt_w</p:attrName>
                                        </p:attrNameLst>
                                      </p:cBhvr>
                                      <p:tavLst>
                                        <p:tav tm="0">
                                          <p:val>
                                            <p:strVal val="4*#ppt_w"/>
                                          </p:val>
                                        </p:tav>
                                        <p:tav tm="100000">
                                          <p:val>
                                            <p:strVal val="#ppt_w"/>
                                          </p:val>
                                        </p:tav>
                                      </p:tavLst>
                                    </p:anim>
                                    <p:anim calcmode="lin" valueType="num">
                                      <p:cBhvr>
                                        <p:cTn id="205" dur="500" fill="hold"/>
                                        <p:tgtEl>
                                          <p:spTgt spid="619557"/>
                                        </p:tgtEl>
                                        <p:attrNameLst>
                                          <p:attrName>ppt_h</p:attrName>
                                        </p:attrNameLst>
                                      </p:cBhvr>
                                      <p:tavLst>
                                        <p:tav tm="0">
                                          <p:val>
                                            <p:strVal val="4*#ppt_h"/>
                                          </p:val>
                                        </p:tav>
                                        <p:tav tm="100000">
                                          <p:val>
                                            <p:strVal val="#ppt_h"/>
                                          </p:val>
                                        </p:tav>
                                      </p:tavLst>
                                    </p:anim>
                                  </p:childTnLst>
                                </p:cTn>
                              </p:par>
                            </p:childTnLst>
                          </p:cTn>
                        </p:par>
                      </p:childTnLst>
                    </p:cTn>
                  </p:par>
                  <p:par>
                    <p:cTn id="206" fill="hold">
                      <p:stCondLst>
                        <p:cond delay="indefinite"/>
                      </p:stCondLst>
                      <p:childTnLst>
                        <p:par>
                          <p:cTn id="207" fill="hold">
                            <p:stCondLst>
                              <p:cond delay="0"/>
                            </p:stCondLst>
                            <p:childTnLst>
                              <p:par>
                                <p:cTn id="208" presetID="23" presetClass="entr" presetSubtype="32" fill="hold" grpId="0" nodeType="clickEffect">
                                  <p:stCondLst>
                                    <p:cond delay="0"/>
                                  </p:stCondLst>
                                  <p:childTnLst>
                                    <p:set>
                                      <p:cBhvr>
                                        <p:cTn id="209" dur="1" fill="hold">
                                          <p:stCondLst>
                                            <p:cond delay="0"/>
                                          </p:stCondLst>
                                        </p:cTn>
                                        <p:tgtEl>
                                          <p:spTgt spid="619558"/>
                                        </p:tgtEl>
                                        <p:attrNameLst>
                                          <p:attrName>style.visibility</p:attrName>
                                        </p:attrNameLst>
                                      </p:cBhvr>
                                      <p:to>
                                        <p:strVal val="visible"/>
                                      </p:to>
                                    </p:set>
                                    <p:anim calcmode="lin" valueType="num">
                                      <p:cBhvr>
                                        <p:cTn id="210" dur="500" fill="hold"/>
                                        <p:tgtEl>
                                          <p:spTgt spid="619558"/>
                                        </p:tgtEl>
                                        <p:attrNameLst>
                                          <p:attrName>ppt_w</p:attrName>
                                        </p:attrNameLst>
                                      </p:cBhvr>
                                      <p:tavLst>
                                        <p:tav tm="0">
                                          <p:val>
                                            <p:strVal val="4*#ppt_w"/>
                                          </p:val>
                                        </p:tav>
                                        <p:tav tm="100000">
                                          <p:val>
                                            <p:strVal val="#ppt_w"/>
                                          </p:val>
                                        </p:tav>
                                      </p:tavLst>
                                    </p:anim>
                                    <p:anim calcmode="lin" valueType="num">
                                      <p:cBhvr>
                                        <p:cTn id="211" dur="500" fill="hold"/>
                                        <p:tgtEl>
                                          <p:spTgt spid="619558"/>
                                        </p:tgtEl>
                                        <p:attrNameLst>
                                          <p:attrName>ppt_h</p:attrName>
                                        </p:attrNameLst>
                                      </p:cBhvr>
                                      <p:tavLst>
                                        <p:tav tm="0">
                                          <p:val>
                                            <p:strVal val="4*#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23" presetClass="entr" presetSubtype="32" fill="hold" grpId="0" nodeType="clickEffect">
                                  <p:stCondLst>
                                    <p:cond delay="0"/>
                                  </p:stCondLst>
                                  <p:childTnLst>
                                    <p:set>
                                      <p:cBhvr>
                                        <p:cTn id="215" dur="1" fill="hold">
                                          <p:stCondLst>
                                            <p:cond delay="0"/>
                                          </p:stCondLst>
                                        </p:cTn>
                                        <p:tgtEl>
                                          <p:spTgt spid="619559"/>
                                        </p:tgtEl>
                                        <p:attrNameLst>
                                          <p:attrName>style.visibility</p:attrName>
                                        </p:attrNameLst>
                                      </p:cBhvr>
                                      <p:to>
                                        <p:strVal val="visible"/>
                                      </p:to>
                                    </p:set>
                                    <p:anim calcmode="lin" valueType="num">
                                      <p:cBhvr>
                                        <p:cTn id="216" dur="500" fill="hold"/>
                                        <p:tgtEl>
                                          <p:spTgt spid="619559"/>
                                        </p:tgtEl>
                                        <p:attrNameLst>
                                          <p:attrName>ppt_w</p:attrName>
                                        </p:attrNameLst>
                                      </p:cBhvr>
                                      <p:tavLst>
                                        <p:tav tm="0">
                                          <p:val>
                                            <p:strVal val="4*#ppt_w"/>
                                          </p:val>
                                        </p:tav>
                                        <p:tav tm="100000">
                                          <p:val>
                                            <p:strVal val="#ppt_w"/>
                                          </p:val>
                                        </p:tav>
                                      </p:tavLst>
                                    </p:anim>
                                    <p:anim calcmode="lin" valueType="num">
                                      <p:cBhvr>
                                        <p:cTn id="217" dur="500" fill="hold"/>
                                        <p:tgtEl>
                                          <p:spTgt spid="619559"/>
                                        </p:tgtEl>
                                        <p:attrNameLst>
                                          <p:attrName>ppt_h</p:attrName>
                                        </p:attrNameLst>
                                      </p:cBhvr>
                                      <p:tavLst>
                                        <p:tav tm="0">
                                          <p:val>
                                            <p:strVal val="4*#ppt_h"/>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ID="23" presetClass="entr" presetSubtype="32" fill="hold" grpId="0" nodeType="clickEffect">
                                  <p:stCondLst>
                                    <p:cond delay="0"/>
                                  </p:stCondLst>
                                  <p:childTnLst>
                                    <p:set>
                                      <p:cBhvr>
                                        <p:cTn id="221" dur="1" fill="hold">
                                          <p:stCondLst>
                                            <p:cond delay="0"/>
                                          </p:stCondLst>
                                        </p:cTn>
                                        <p:tgtEl>
                                          <p:spTgt spid="619560"/>
                                        </p:tgtEl>
                                        <p:attrNameLst>
                                          <p:attrName>style.visibility</p:attrName>
                                        </p:attrNameLst>
                                      </p:cBhvr>
                                      <p:to>
                                        <p:strVal val="visible"/>
                                      </p:to>
                                    </p:set>
                                    <p:anim calcmode="lin" valueType="num">
                                      <p:cBhvr>
                                        <p:cTn id="222" dur="500" fill="hold"/>
                                        <p:tgtEl>
                                          <p:spTgt spid="619560"/>
                                        </p:tgtEl>
                                        <p:attrNameLst>
                                          <p:attrName>ppt_w</p:attrName>
                                        </p:attrNameLst>
                                      </p:cBhvr>
                                      <p:tavLst>
                                        <p:tav tm="0">
                                          <p:val>
                                            <p:strVal val="4*#ppt_w"/>
                                          </p:val>
                                        </p:tav>
                                        <p:tav tm="100000">
                                          <p:val>
                                            <p:strVal val="#ppt_w"/>
                                          </p:val>
                                        </p:tav>
                                      </p:tavLst>
                                    </p:anim>
                                    <p:anim calcmode="lin" valueType="num">
                                      <p:cBhvr>
                                        <p:cTn id="223" dur="500" fill="hold"/>
                                        <p:tgtEl>
                                          <p:spTgt spid="619560"/>
                                        </p:tgtEl>
                                        <p:attrNameLst>
                                          <p:attrName>ppt_h</p:attrName>
                                        </p:attrNameLst>
                                      </p:cBhvr>
                                      <p:tavLst>
                                        <p:tav tm="0">
                                          <p:val>
                                            <p:strVal val="4*#ppt_h"/>
                                          </p:val>
                                        </p:tav>
                                        <p:tav tm="100000">
                                          <p:val>
                                            <p:strVal val="#ppt_h"/>
                                          </p:val>
                                        </p:tav>
                                      </p:tavLst>
                                    </p:anim>
                                  </p:childTnLst>
                                </p:cTn>
                              </p:par>
                            </p:childTnLst>
                          </p:cTn>
                        </p:par>
                      </p:childTnLst>
                    </p:cTn>
                  </p:par>
                  <p:par>
                    <p:cTn id="224" fill="hold">
                      <p:stCondLst>
                        <p:cond delay="indefinite"/>
                      </p:stCondLst>
                      <p:childTnLst>
                        <p:par>
                          <p:cTn id="225" fill="hold">
                            <p:stCondLst>
                              <p:cond delay="0"/>
                            </p:stCondLst>
                            <p:childTnLst>
                              <p:par>
                                <p:cTn id="226" presetID="23" presetClass="entr" presetSubtype="32" fill="hold" grpId="0" nodeType="clickEffect">
                                  <p:stCondLst>
                                    <p:cond delay="0"/>
                                  </p:stCondLst>
                                  <p:childTnLst>
                                    <p:set>
                                      <p:cBhvr>
                                        <p:cTn id="227" dur="1" fill="hold">
                                          <p:stCondLst>
                                            <p:cond delay="0"/>
                                          </p:stCondLst>
                                        </p:cTn>
                                        <p:tgtEl>
                                          <p:spTgt spid="619561"/>
                                        </p:tgtEl>
                                        <p:attrNameLst>
                                          <p:attrName>style.visibility</p:attrName>
                                        </p:attrNameLst>
                                      </p:cBhvr>
                                      <p:to>
                                        <p:strVal val="visible"/>
                                      </p:to>
                                    </p:set>
                                    <p:anim calcmode="lin" valueType="num">
                                      <p:cBhvr>
                                        <p:cTn id="228" dur="500" fill="hold"/>
                                        <p:tgtEl>
                                          <p:spTgt spid="619561"/>
                                        </p:tgtEl>
                                        <p:attrNameLst>
                                          <p:attrName>ppt_w</p:attrName>
                                        </p:attrNameLst>
                                      </p:cBhvr>
                                      <p:tavLst>
                                        <p:tav tm="0">
                                          <p:val>
                                            <p:strVal val="4*#ppt_w"/>
                                          </p:val>
                                        </p:tav>
                                        <p:tav tm="100000">
                                          <p:val>
                                            <p:strVal val="#ppt_w"/>
                                          </p:val>
                                        </p:tav>
                                      </p:tavLst>
                                    </p:anim>
                                    <p:anim calcmode="lin" valueType="num">
                                      <p:cBhvr>
                                        <p:cTn id="229" dur="500" fill="hold"/>
                                        <p:tgtEl>
                                          <p:spTgt spid="619561"/>
                                        </p:tgtEl>
                                        <p:attrNameLst>
                                          <p:attrName>ppt_h</p:attrName>
                                        </p:attrNameLst>
                                      </p:cBhvr>
                                      <p:tavLst>
                                        <p:tav tm="0">
                                          <p:val>
                                            <p:strVal val="4*#ppt_h"/>
                                          </p:val>
                                        </p:tav>
                                        <p:tav tm="100000">
                                          <p:val>
                                            <p:strVal val="#ppt_h"/>
                                          </p:val>
                                        </p:tav>
                                      </p:tavLst>
                                    </p:anim>
                                  </p:childTnLst>
                                </p:cTn>
                              </p:par>
                            </p:childTnLst>
                          </p:cTn>
                        </p:par>
                      </p:childTnLst>
                    </p:cTn>
                  </p:par>
                  <p:par>
                    <p:cTn id="230" fill="hold">
                      <p:stCondLst>
                        <p:cond delay="indefinite"/>
                      </p:stCondLst>
                      <p:childTnLst>
                        <p:par>
                          <p:cTn id="231" fill="hold">
                            <p:stCondLst>
                              <p:cond delay="0"/>
                            </p:stCondLst>
                            <p:childTnLst>
                              <p:par>
                                <p:cTn id="232" presetID="23" presetClass="entr" presetSubtype="32" fill="hold" grpId="0" nodeType="clickEffect">
                                  <p:stCondLst>
                                    <p:cond delay="0"/>
                                  </p:stCondLst>
                                  <p:childTnLst>
                                    <p:set>
                                      <p:cBhvr>
                                        <p:cTn id="233" dur="1" fill="hold">
                                          <p:stCondLst>
                                            <p:cond delay="0"/>
                                          </p:stCondLst>
                                        </p:cTn>
                                        <p:tgtEl>
                                          <p:spTgt spid="619562"/>
                                        </p:tgtEl>
                                        <p:attrNameLst>
                                          <p:attrName>style.visibility</p:attrName>
                                        </p:attrNameLst>
                                      </p:cBhvr>
                                      <p:to>
                                        <p:strVal val="visible"/>
                                      </p:to>
                                    </p:set>
                                    <p:anim calcmode="lin" valueType="num">
                                      <p:cBhvr>
                                        <p:cTn id="234" dur="500" fill="hold"/>
                                        <p:tgtEl>
                                          <p:spTgt spid="619562"/>
                                        </p:tgtEl>
                                        <p:attrNameLst>
                                          <p:attrName>ppt_w</p:attrName>
                                        </p:attrNameLst>
                                      </p:cBhvr>
                                      <p:tavLst>
                                        <p:tav tm="0">
                                          <p:val>
                                            <p:strVal val="4*#ppt_w"/>
                                          </p:val>
                                        </p:tav>
                                        <p:tav tm="100000">
                                          <p:val>
                                            <p:strVal val="#ppt_w"/>
                                          </p:val>
                                        </p:tav>
                                      </p:tavLst>
                                    </p:anim>
                                    <p:anim calcmode="lin" valueType="num">
                                      <p:cBhvr>
                                        <p:cTn id="235" dur="500" fill="hold"/>
                                        <p:tgtEl>
                                          <p:spTgt spid="619562"/>
                                        </p:tgtEl>
                                        <p:attrNameLst>
                                          <p:attrName>ppt_h</p:attrName>
                                        </p:attrNameLst>
                                      </p:cBhvr>
                                      <p:tavLst>
                                        <p:tav tm="0">
                                          <p:val>
                                            <p:strVal val="4*#ppt_h"/>
                                          </p:val>
                                        </p:tav>
                                        <p:tav tm="100000">
                                          <p:val>
                                            <p:strVal val="#ppt_h"/>
                                          </p:val>
                                        </p:tav>
                                      </p:tavLst>
                                    </p:anim>
                                  </p:childTnLst>
                                </p:cTn>
                              </p:par>
                            </p:childTnLst>
                          </p:cTn>
                        </p:par>
                      </p:childTnLst>
                    </p:cTn>
                  </p:par>
                  <p:par>
                    <p:cTn id="236" fill="hold">
                      <p:stCondLst>
                        <p:cond delay="indefinite"/>
                      </p:stCondLst>
                      <p:childTnLst>
                        <p:par>
                          <p:cTn id="237" fill="hold">
                            <p:stCondLst>
                              <p:cond delay="0"/>
                            </p:stCondLst>
                            <p:childTnLst>
                              <p:par>
                                <p:cTn id="238" presetID="23" presetClass="entr" presetSubtype="32" fill="hold" grpId="0" nodeType="clickEffect">
                                  <p:stCondLst>
                                    <p:cond delay="0"/>
                                  </p:stCondLst>
                                  <p:childTnLst>
                                    <p:set>
                                      <p:cBhvr>
                                        <p:cTn id="239" dur="1" fill="hold">
                                          <p:stCondLst>
                                            <p:cond delay="0"/>
                                          </p:stCondLst>
                                        </p:cTn>
                                        <p:tgtEl>
                                          <p:spTgt spid="619563"/>
                                        </p:tgtEl>
                                        <p:attrNameLst>
                                          <p:attrName>style.visibility</p:attrName>
                                        </p:attrNameLst>
                                      </p:cBhvr>
                                      <p:to>
                                        <p:strVal val="visible"/>
                                      </p:to>
                                    </p:set>
                                    <p:anim calcmode="lin" valueType="num">
                                      <p:cBhvr>
                                        <p:cTn id="240" dur="500" fill="hold"/>
                                        <p:tgtEl>
                                          <p:spTgt spid="619563"/>
                                        </p:tgtEl>
                                        <p:attrNameLst>
                                          <p:attrName>ppt_w</p:attrName>
                                        </p:attrNameLst>
                                      </p:cBhvr>
                                      <p:tavLst>
                                        <p:tav tm="0">
                                          <p:val>
                                            <p:strVal val="4*#ppt_w"/>
                                          </p:val>
                                        </p:tav>
                                        <p:tav tm="100000">
                                          <p:val>
                                            <p:strVal val="#ppt_w"/>
                                          </p:val>
                                        </p:tav>
                                      </p:tavLst>
                                    </p:anim>
                                    <p:anim calcmode="lin" valueType="num">
                                      <p:cBhvr>
                                        <p:cTn id="241" dur="500" fill="hold"/>
                                        <p:tgtEl>
                                          <p:spTgt spid="619563"/>
                                        </p:tgtEl>
                                        <p:attrNameLst>
                                          <p:attrName>ppt_h</p:attrName>
                                        </p:attrNameLst>
                                      </p:cBhvr>
                                      <p:tavLst>
                                        <p:tav tm="0">
                                          <p:val>
                                            <p:strVal val="4*#ppt_h"/>
                                          </p:val>
                                        </p:tav>
                                        <p:tav tm="100000">
                                          <p:val>
                                            <p:strVal val="#ppt_h"/>
                                          </p:val>
                                        </p:tav>
                                      </p:tavLst>
                                    </p:anim>
                                  </p:childTnLst>
                                </p:cTn>
                              </p:par>
                            </p:childTnLst>
                          </p:cTn>
                        </p:par>
                      </p:childTnLst>
                    </p:cTn>
                  </p:par>
                  <p:par>
                    <p:cTn id="242" fill="hold">
                      <p:stCondLst>
                        <p:cond delay="indefinite"/>
                      </p:stCondLst>
                      <p:childTnLst>
                        <p:par>
                          <p:cTn id="243" fill="hold">
                            <p:stCondLst>
                              <p:cond delay="0"/>
                            </p:stCondLst>
                            <p:childTnLst>
                              <p:par>
                                <p:cTn id="244" presetID="23" presetClass="entr" presetSubtype="32" fill="hold" grpId="0" nodeType="clickEffect">
                                  <p:stCondLst>
                                    <p:cond delay="0"/>
                                  </p:stCondLst>
                                  <p:childTnLst>
                                    <p:set>
                                      <p:cBhvr>
                                        <p:cTn id="245" dur="1" fill="hold">
                                          <p:stCondLst>
                                            <p:cond delay="0"/>
                                          </p:stCondLst>
                                        </p:cTn>
                                        <p:tgtEl>
                                          <p:spTgt spid="619564"/>
                                        </p:tgtEl>
                                        <p:attrNameLst>
                                          <p:attrName>style.visibility</p:attrName>
                                        </p:attrNameLst>
                                      </p:cBhvr>
                                      <p:to>
                                        <p:strVal val="visible"/>
                                      </p:to>
                                    </p:set>
                                    <p:anim calcmode="lin" valueType="num">
                                      <p:cBhvr>
                                        <p:cTn id="246" dur="500" fill="hold"/>
                                        <p:tgtEl>
                                          <p:spTgt spid="619564"/>
                                        </p:tgtEl>
                                        <p:attrNameLst>
                                          <p:attrName>ppt_w</p:attrName>
                                        </p:attrNameLst>
                                      </p:cBhvr>
                                      <p:tavLst>
                                        <p:tav tm="0">
                                          <p:val>
                                            <p:strVal val="4*#ppt_w"/>
                                          </p:val>
                                        </p:tav>
                                        <p:tav tm="100000">
                                          <p:val>
                                            <p:strVal val="#ppt_w"/>
                                          </p:val>
                                        </p:tav>
                                      </p:tavLst>
                                    </p:anim>
                                    <p:anim calcmode="lin" valueType="num">
                                      <p:cBhvr>
                                        <p:cTn id="247" dur="500" fill="hold"/>
                                        <p:tgtEl>
                                          <p:spTgt spid="619564"/>
                                        </p:tgtEl>
                                        <p:attrNameLst>
                                          <p:attrName>ppt_h</p:attrName>
                                        </p:attrNameLst>
                                      </p:cBhvr>
                                      <p:tavLst>
                                        <p:tav tm="0">
                                          <p:val>
                                            <p:strVal val="4*#ppt_h"/>
                                          </p:val>
                                        </p:tav>
                                        <p:tav tm="100000">
                                          <p:val>
                                            <p:strVal val="#ppt_h"/>
                                          </p:val>
                                        </p:tav>
                                      </p:tavLst>
                                    </p:anim>
                                  </p:childTnLst>
                                </p:cTn>
                              </p:par>
                            </p:childTnLst>
                          </p:cTn>
                        </p:par>
                      </p:childTnLst>
                    </p:cTn>
                  </p:par>
                  <p:par>
                    <p:cTn id="248" fill="hold">
                      <p:stCondLst>
                        <p:cond delay="indefinite"/>
                      </p:stCondLst>
                      <p:childTnLst>
                        <p:par>
                          <p:cTn id="249" fill="hold">
                            <p:stCondLst>
                              <p:cond delay="0"/>
                            </p:stCondLst>
                            <p:childTnLst>
                              <p:par>
                                <p:cTn id="250" presetID="23" presetClass="entr" presetSubtype="36" fill="hold" grpId="0" nodeType="clickEffect">
                                  <p:stCondLst>
                                    <p:cond delay="0"/>
                                  </p:stCondLst>
                                  <p:childTnLst>
                                    <p:set>
                                      <p:cBhvr>
                                        <p:cTn id="251" dur="1" fill="hold">
                                          <p:stCondLst>
                                            <p:cond delay="0"/>
                                          </p:stCondLst>
                                        </p:cTn>
                                        <p:tgtEl>
                                          <p:spTgt spid="619548"/>
                                        </p:tgtEl>
                                        <p:attrNameLst>
                                          <p:attrName>style.visibility</p:attrName>
                                        </p:attrNameLst>
                                      </p:cBhvr>
                                      <p:to>
                                        <p:strVal val="visible"/>
                                      </p:to>
                                    </p:set>
                                    <p:anim calcmode="lin" valueType="num">
                                      <p:cBhvr>
                                        <p:cTn id="252" dur="500" fill="hold"/>
                                        <p:tgtEl>
                                          <p:spTgt spid="619548"/>
                                        </p:tgtEl>
                                        <p:attrNameLst>
                                          <p:attrName>ppt_w</p:attrName>
                                        </p:attrNameLst>
                                      </p:cBhvr>
                                      <p:tavLst>
                                        <p:tav tm="0">
                                          <p:val>
                                            <p:strVal val="(6*min(max(#ppt_w*#ppt_h,.3),1)-7.4)/-.7*#ppt_w"/>
                                          </p:val>
                                        </p:tav>
                                        <p:tav tm="100000">
                                          <p:val>
                                            <p:strVal val="#ppt_w"/>
                                          </p:val>
                                        </p:tav>
                                      </p:tavLst>
                                    </p:anim>
                                    <p:anim calcmode="lin" valueType="num">
                                      <p:cBhvr>
                                        <p:cTn id="253" dur="500" fill="hold"/>
                                        <p:tgtEl>
                                          <p:spTgt spid="619548"/>
                                        </p:tgtEl>
                                        <p:attrNameLst>
                                          <p:attrName>ppt_h</p:attrName>
                                        </p:attrNameLst>
                                      </p:cBhvr>
                                      <p:tavLst>
                                        <p:tav tm="0">
                                          <p:val>
                                            <p:strVal val="(6*min(max(#ppt_w*#ppt_h,.3),1)-7.4)/-.7*#ppt_h"/>
                                          </p:val>
                                        </p:tav>
                                        <p:tav tm="100000">
                                          <p:val>
                                            <p:strVal val="#ppt_h"/>
                                          </p:val>
                                        </p:tav>
                                      </p:tavLst>
                                    </p:anim>
                                    <p:anim calcmode="lin" valueType="num">
                                      <p:cBhvr>
                                        <p:cTn id="254" dur="500" fill="hold"/>
                                        <p:tgtEl>
                                          <p:spTgt spid="619548"/>
                                        </p:tgtEl>
                                        <p:attrNameLst>
                                          <p:attrName>ppt_x</p:attrName>
                                        </p:attrNameLst>
                                      </p:cBhvr>
                                      <p:tavLst>
                                        <p:tav tm="0">
                                          <p:val>
                                            <p:fltVal val="0.5"/>
                                          </p:val>
                                        </p:tav>
                                        <p:tav tm="100000">
                                          <p:val>
                                            <p:strVal val="#ppt_x"/>
                                          </p:val>
                                        </p:tav>
                                      </p:tavLst>
                                    </p:anim>
                                    <p:anim calcmode="lin" valueType="num">
                                      <p:cBhvr>
                                        <p:cTn id="255" dur="500" fill="hold"/>
                                        <p:tgtEl>
                                          <p:spTgt spid="619548"/>
                                        </p:tgtEl>
                                        <p:attrNameLst>
                                          <p:attrName>ppt_y</p:attrName>
                                        </p:attrNameLst>
                                      </p:cBhvr>
                                      <p:tavLst>
                                        <p:tav tm="0">
                                          <p:val>
                                            <p:strVal val="1+(6*min(max(#ppt_w*#ppt_h,.3),1)-7.4)/-.7*#ppt_h/2"/>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23" presetClass="entr" presetSubtype="36" fill="hold" grpId="0" nodeType="clickEffect">
                                  <p:stCondLst>
                                    <p:cond delay="0"/>
                                  </p:stCondLst>
                                  <p:childTnLst>
                                    <p:set>
                                      <p:cBhvr>
                                        <p:cTn id="259" dur="1" fill="hold">
                                          <p:stCondLst>
                                            <p:cond delay="0"/>
                                          </p:stCondLst>
                                        </p:cTn>
                                        <p:tgtEl>
                                          <p:spTgt spid="619549"/>
                                        </p:tgtEl>
                                        <p:attrNameLst>
                                          <p:attrName>style.visibility</p:attrName>
                                        </p:attrNameLst>
                                      </p:cBhvr>
                                      <p:to>
                                        <p:strVal val="visible"/>
                                      </p:to>
                                    </p:set>
                                    <p:anim calcmode="lin" valueType="num">
                                      <p:cBhvr>
                                        <p:cTn id="260" dur="500" fill="hold"/>
                                        <p:tgtEl>
                                          <p:spTgt spid="619549"/>
                                        </p:tgtEl>
                                        <p:attrNameLst>
                                          <p:attrName>ppt_w</p:attrName>
                                        </p:attrNameLst>
                                      </p:cBhvr>
                                      <p:tavLst>
                                        <p:tav tm="0">
                                          <p:val>
                                            <p:strVal val="(6*min(max(#ppt_w*#ppt_h,.3),1)-7.4)/-.7*#ppt_w"/>
                                          </p:val>
                                        </p:tav>
                                        <p:tav tm="100000">
                                          <p:val>
                                            <p:strVal val="#ppt_w"/>
                                          </p:val>
                                        </p:tav>
                                      </p:tavLst>
                                    </p:anim>
                                    <p:anim calcmode="lin" valueType="num">
                                      <p:cBhvr>
                                        <p:cTn id="261" dur="500" fill="hold"/>
                                        <p:tgtEl>
                                          <p:spTgt spid="619549"/>
                                        </p:tgtEl>
                                        <p:attrNameLst>
                                          <p:attrName>ppt_h</p:attrName>
                                        </p:attrNameLst>
                                      </p:cBhvr>
                                      <p:tavLst>
                                        <p:tav tm="0">
                                          <p:val>
                                            <p:strVal val="(6*min(max(#ppt_w*#ppt_h,.3),1)-7.4)/-.7*#ppt_h"/>
                                          </p:val>
                                        </p:tav>
                                        <p:tav tm="100000">
                                          <p:val>
                                            <p:strVal val="#ppt_h"/>
                                          </p:val>
                                        </p:tav>
                                      </p:tavLst>
                                    </p:anim>
                                    <p:anim calcmode="lin" valueType="num">
                                      <p:cBhvr>
                                        <p:cTn id="262" dur="500" fill="hold"/>
                                        <p:tgtEl>
                                          <p:spTgt spid="619549"/>
                                        </p:tgtEl>
                                        <p:attrNameLst>
                                          <p:attrName>ppt_x</p:attrName>
                                        </p:attrNameLst>
                                      </p:cBhvr>
                                      <p:tavLst>
                                        <p:tav tm="0">
                                          <p:val>
                                            <p:fltVal val="0.5"/>
                                          </p:val>
                                        </p:tav>
                                        <p:tav tm="100000">
                                          <p:val>
                                            <p:strVal val="#ppt_x"/>
                                          </p:val>
                                        </p:tav>
                                      </p:tavLst>
                                    </p:anim>
                                    <p:anim calcmode="lin" valueType="num">
                                      <p:cBhvr>
                                        <p:cTn id="263" dur="500" fill="hold"/>
                                        <p:tgtEl>
                                          <p:spTgt spid="619549"/>
                                        </p:tgtEl>
                                        <p:attrNameLst>
                                          <p:attrName>ppt_y</p:attrName>
                                        </p:attrNameLst>
                                      </p:cBhvr>
                                      <p:tavLst>
                                        <p:tav tm="0">
                                          <p:val>
                                            <p:strVal val="1+(6*min(max(#ppt_w*#ppt_h,.3),1)-7.4)/-.7*#ppt_h/2"/>
                                          </p:val>
                                        </p:tav>
                                        <p:tav tm="100000">
                                          <p:val>
                                            <p:strVal val="#ppt_y"/>
                                          </p:val>
                                        </p:tav>
                                      </p:tavLst>
                                    </p:anim>
                                  </p:childTnLst>
                                </p:cTn>
                              </p:par>
                            </p:childTnLst>
                          </p:cTn>
                        </p:par>
                      </p:childTnLst>
                    </p:cTn>
                  </p:par>
                  <p:par>
                    <p:cTn id="264" fill="hold">
                      <p:stCondLst>
                        <p:cond delay="indefinite"/>
                      </p:stCondLst>
                      <p:childTnLst>
                        <p:par>
                          <p:cTn id="265" fill="hold">
                            <p:stCondLst>
                              <p:cond delay="0"/>
                            </p:stCondLst>
                            <p:childTnLst>
                              <p:par>
                                <p:cTn id="266" presetID="23" presetClass="entr" presetSubtype="36" fill="hold" grpId="0" nodeType="clickEffect">
                                  <p:stCondLst>
                                    <p:cond delay="0"/>
                                  </p:stCondLst>
                                  <p:childTnLst>
                                    <p:set>
                                      <p:cBhvr>
                                        <p:cTn id="267" dur="1" fill="hold">
                                          <p:stCondLst>
                                            <p:cond delay="0"/>
                                          </p:stCondLst>
                                        </p:cTn>
                                        <p:tgtEl>
                                          <p:spTgt spid="619550"/>
                                        </p:tgtEl>
                                        <p:attrNameLst>
                                          <p:attrName>style.visibility</p:attrName>
                                        </p:attrNameLst>
                                      </p:cBhvr>
                                      <p:to>
                                        <p:strVal val="visible"/>
                                      </p:to>
                                    </p:set>
                                    <p:anim calcmode="lin" valueType="num">
                                      <p:cBhvr>
                                        <p:cTn id="268" dur="500" fill="hold"/>
                                        <p:tgtEl>
                                          <p:spTgt spid="619550"/>
                                        </p:tgtEl>
                                        <p:attrNameLst>
                                          <p:attrName>ppt_w</p:attrName>
                                        </p:attrNameLst>
                                      </p:cBhvr>
                                      <p:tavLst>
                                        <p:tav tm="0">
                                          <p:val>
                                            <p:strVal val="(6*min(max(#ppt_w*#ppt_h,.3),1)-7.4)/-.7*#ppt_w"/>
                                          </p:val>
                                        </p:tav>
                                        <p:tav tm="100000">
                                          <p:val>
                                            <p:strVal val="#ppt_w"/>
                                          </p:val>
                                        </p:tav>
                                      </p:tavLst>
                                    </p:anim>
                                    <p:anim calcmode="lin" valueType="num">
                                      <p:cBhvr>
                                        <p:cTn id="269" dur="500" fill="hold"/>
                                        <p:tgtEl>
                                          <p:spTgt spid="619550"/>
                                        </p:tgtEl>
                                        <p:attrNameLst>
                                          <p:attrName>ppt_h</p:attrName>
                                        </p:attrNameLst>
                                      </p:cBhvr>
                                      <p:tavLst>
                                        <p:tav tm="0">
                                          <p:val>
                                            <p:strVal val="(6*min(max(#ppt_w*#ppt_h,.3),1)-7.4)/-.7*#ppt_h"/>
                                          </p:val>
                                        </p:tav>
                                        <p:tav tm="100000">
                                          <p:val>
                                            <p:strVal val="#ppt_h"/>
                                          </p:val>
                                        </p:tav>
                                      </p:tavLst>
                                    </p:anim>
                                    <p:anim calcmode="lin" valueType="num">
                                      <p:cBhvr>
                                        <p:cTn id="270" dur="500" fill="hold"/>
                                        <p:tgtEl>
                                          <p:spTgt spid="619550"/>
                                        </p:tgtEl>
                                        <p:attrNameLst>
                                          <p:attrName>ppt_x</p:attrName>
                                        </p:attrNameLst>
                                      </p:cBhvr>
                                      <p:tavLst>
                                        <p:tav tm="0">
                                          <p:val>
                                            <p:fltVal val="0.5"/>
                                          </p:val>
                                        </p:tav>
                                        <p:tav tm="100000">
                                          <p:val>
                                            <p:strVal val="#ppt_x"/>
                                          </p:val>
                                        </p:tav>
                                      </p:tavLst>
                                    </p:anim>
                                    <p:anim calcmode="lin" valueType="num">
                                      <p:cBhvr>
                                        <p:cTn id="271" dur="500" fill="hold"/>
                                        <p:tgtEl>
                                          <p:spTgt spid="619550"/>
                                        </p:tgtEl>
                                        <p:attrNameLst>
                                          <p:attrName>ppt_y</p:attrName>
                                        </p:attrNameLst>
                                      </p:cBhvr>
                                      <p:tavLst>
                                        <p:tav tm="0">
                                          <p:val>
                                            <p:strVal val="1+(6*min(max(#ppt_w*#ppt_h,.3),1)-7.4)/-.7*#ppt_h/2"/>
                                          </p:val>
                                        </p:tav>
                                        <p:tav tm="100000">
                                          <p:val>
                                            <p:strVal val="#ppt_y"/>
                                          </p:val>
                                        </p:tav>
                                      </p:tavLst>
                                    </p:anim>
                                  </p:childTnLst>
                                </p:cTn>
                              </p:par>
                            </p:childTnLst>
                          </p:cTn>
                        </p:par>
                      </p:childTnLst>
                    </p:cTn>
                  </p:par>
                  <p:par>
                    <p:cTn id="272" fill="hold">
                      <p:stCondLst>
                        <p:cond delay="indefinite"/>
                      </p:stCondLst>
                      <p:childTnLst>
                        <p:par>
                          <p:cTn id="273" fill="hold">
                            <p:stCondLst>
                              <p:cond delay="0"/>
                            </p:stCondLst>
                            <p:childTnLst>
                              <p:par>
                                <p:cTn id="274" presetID="23" presetClass="entr" presetSubtype="36" fill="hold" grpId="0" nodeType="clickEffect">
                                  <p:stCondLst>
                                    <p:cond delay="0"/>
                                  </p:stCondLst>
                                  <p:childTnLst>
                                    <p:set>
                                      <p:cBhvr>
                                        <p:cTn id="275" dur="1" fill="hold">
                                          <p:stCondLst>
                                            <p:cond delay="0"/>
                                          </p:stCondLst>
                                        </p:cTn>
                                        <p:tgtEl>
                                          <p:spTgt spid="619551"/>
                                        </p:tgtEl>
                                        <p:attrNameLst>
                                          <p:attrName>style.visibility</p:attrName>
                                        </p:attrNameLst>
                                      </p:cBhvr>
                                      <p:to>
                                        <p:strVal val="visible"/>
                                      </p:to>
                                    </p:set>
                                    <p:anim calcmode="lin" valueType="num">
                                      <p:cBhvr>
                                        <p:cTn id="276" dur="500" fill="hold"/>
                                        <p:tgtEl>
                                          <p:spTgt spid="619551"/>
                                        </p:tgtEl>
                                        <p:attrNameLst>
                                          <p:attrName>ppt_w</p:attrName>
                                        </p:attrNameLst>
                                      </p:cBhvr>
                                      <p:tavLst>
                                        <p:tav tm="0">
                                          <p:val>
                                            <p:strVal val="(6*min(max(#ppt_w*#ppt_h,.3),1)-7.4)/-.7*#ppt_w"/>
                                          </p:val>
                                        </p:tav>
                                        <p:tav tm="100000">
                                          <p:val>
                                            <p:strVal val="#ppt_w"/>
                                          </p:val>
                                        </p:tav>
                                      </p:tavLst>
                                    </p:anim>
                                    <p:anim calcmode="lin" valueType="num">
                                      <p:cBhvr>
                                        <p:cTn id="277" dur="500" fill="hold"/>
                                        <p:tgtEl>
                                          <p:spTgt spid="619551"/>
                                        </p:tgtEl>
                                        <p:attrNameLst>
                                          <p:attrName>ppt_h</p:attrName>
                                        </p:attrNameLst>
                                      </p:cBhvr>
                                      <p:tavLst>
                                        <p:tav tm="0">
                                          <p:val>
                                            <p:strVal val="(6*min(max(#ppt_w*#ppt_h,.3),1)-7.4)/-.7*#ppt_h"/>
                                          </p:val>
                                        </p:tav>
                                        <p:tav tm="100000">
                                          <p:val>
                                            <p:strVal val="#ppt_h"/>
                                          </p:val>
                                        </p:tav>
                                      </p:tavLst>
                                    </p:anim>
                                    <p:anim calcmode="lin" valueType="num">
                                      <p:cBhvr>
                                        <p:cTn id="278" dur="500" fill="hold"/>
                                        <p:tgtEl>
                                          <p:spTgt spid="619551"/>
                                        </p:tgtEl>
                                        <p:attrNameLst>
                                          <p:attrName>ppt_x</p:attrName>
                                        </p:attrNameLst>
                                      </p:cBhvr>
                                      <p:tavLst>
                                        <p:tav tm="0">
                                          <p:val>
                                            <p:fltVal val="0.5"/>
                                          </p:val>
                                        </p:tav>
                                        <p:tav tm="100000">
                                          <p:val>
                                            <p:strVal val="#ppt_x"/>
                                          </p:val>
                                        </p:tav>
                                      </p:tavLst>
                                    </p:anim>
                                    <p:anim calcmode="lin" valueType="num">
                                      <p:cBhvr>
                                        <p:cTn id="279" dur="500" fill="hold"/>
                                        <p:tgtEl>
                                          <p:spTgt spid="619551"/>
                                        </p:tgtEl>
                                        <p:attrNameLst>
                                          <p:attrName>ppt_y</p:attrName>
                                        </p:attrNameLst>
                                      </p:cBhvr>
                                      <p:tavLst>
                                        <p:tav tm="0">
                                          <p:val>
                                            <p:strVal val="1+(6*min(max(#ppt_w*#ppt_h,.3),1)-7.4)/-.7*#ppt_h/2"/>
                                          </p:val>
                                        </p:tav>
                                        <p:tav tm="100000">
                                          <p:val>
                                            <p:strVal val="#ppt_y"/>
                                          </p:val>
                                        </p:tav>
                                      </p:tavLst>
                                    </p:anim>
                                  </p:childTnLst>
                                </p:cTn>
                              </p:par>
                            </p:childTnLst>
                          </p:cTn>
                        </p:par>
                      </p:childTnLst>
                    </p:cTn>
                  </p:par>
                  <p:par>
                    <p:cTn id="280" fill="hold">
                      <p:stCondLst>
                        <p:cond delay="indefinite"/>
                      </p:stCondLst>
                      <p:childTnLst>
                        <p:par>
                          <p:cTn id="281" fill="hold">
                            <p:stCondLst>
                              <p:cond delay="0"/>
                            </p:stCondLst>
                            <p:childTnLst>
                              <p:par>
                                <p:cTn id="282" presetID="23" presetClass="entr" presetSubtype="36" fill="hold" grpId="0" nodeType="clickEffect">
                                  <p:stCondLst>
                                    <p:cond delay="0"/>
                                  </p:stCondLst>
                                  <p:childTnLst>
                                    <p:set>
                                      <p:cBhvr>
                                        <p:cTn id="283" dur="1" fill="hold">
                                          <p:stCondLst>
                                            <p:cond delay="0"/>
                                          </p:stCondLst>
                                        </p:cTn>
                                        <p:tgtEl>
                                          <p:spTgt spid="619552"/>
                                        </p:tgtEl>
                                        <p:attrNameLst>
                                          <p:attrName>style.visibility</p:attrName>
                                        </p:attrNameLst>
                                      </p:cBhvr>
                                      <p:to>
                                        <p:strVal val="visible"/>
                                      </p:to>
                                    </p:set>
                                    <p:anim calcmode="lin" valueType="num">
                                      <p:cBhvr>
                                        <p:cTn id="284" dur="500" fill="hold"/>
                                        <p:tgtEl>
                                          <p:spTgt spid="619552"/>
                                        </p:tgtEl>
                                        <p:attrNameLst>
                                          <p:attrName>ppt_w</p:attrName>
                                        </p:attrNameLst>
                                      </p:cBhvr>
                                      <p:tavLst>
                                        <p:tav tm="0">
                                          <p:val>
                                            <p:strVal val="(6*min(max(#ppt_w*#ppt_h,.3),1)-7.4)/-.7*#ppt_w"/>
                                          </p:val>
                                        </p:tav>
                                        <p:tav tm="100000">
                                          <p:val>
                                            <p:strVal val="#ppt_w"/>
                                          </p:val>
                                        </p:tav>
                                      </p:tavLst>
                                    </p:anim>
                                    <p:anim calcmode="lin" valueType="num">
                                      <p:cBhvr>
                                        <p:cTn id="285" dur="500" fill="hold"/>
                                        <p:tgtEl>
                                          <p:spTgt spid="619552"/>
                                        </p:tgtEl>
                                        <p:attrNameLst>
                                          <p:attrName>ppt_h</p:attrName>
                                        </p:attrNameLst>
                                      </p:cBhvr>
                                      <p:tavLst>
                                        <p:tav tm="0">
                                          <p:val>
                                            <p:strVal val="(6*min(max(#ppt_w*#ppt_h,.3),1)-7.4)/-.7*#ppt_h"/>
                                          </p:val>
                                        </p:tav>
                                        <p:tav tm="100000">
                                          <p:val>
                                            <p:strVal val="#ppt_h"/>
                                          </p:val>
                                        </p:tav>
                                      </p:tavLst>
                                    </p:anim>
                                    <p:anim calcmode="lin" valueType="num">
                                      <p:cBhvr>
                                        <p:cTn id="286" dur="500" fill="hold"/>
                                        <p:tgtEl>
                                          <p:spTgt spid="619552"/>
                                        </p:tgtEl>
                                        <p:attrNameLst>
                                          <p:attrName>ppt_x</p:attrName>
                                        </p:attrNameLst>
                                      </p:cBhvr>
                                      <p:tavLst>
                                        <p:tav tm="0">
                                          <p:val>
                                            <p:fltVal val="0.5"/>
                                          </p:val>
                                        </p:tav>
                                        <p:tav tm="100000">
                                          <p:val>
                                            <p:strVal val="#ppt_x"/>
                                          </p:val>
                                        </p:tav>
                                      </p:tavLst>
                                    </p:anim>
                                    <p:anim calcmode="lin" valueType="num">
                                      <p:cBhvr>
                                        <p:cTn id="287" dur="500" fill="hold"/>
                                        <p:tgtEl>
                                          <p:spTgt spid="619552"/>
                                        </p:tgtEl>
                                        <p:attrNameLst>
                                          <p:attrName>ppt_y</p:attrName>
                                        </p:attrNameLst>
                                      </p:cBhvr>
                                      <p:tavLst>
                                        <p:tav tm="0">
                                          <p:val>
                                            <p:strVal val="1+(6*min(max(#ppt_w*#ppt_h,.3),1)-7.4)/-.7*#ppt_h/2"/>
                                          </p:val>
                                        </p:tav>
                                        <p:tav tm="100000">
                                          <p:val>
                                            <p:strVal val="#ppt_y"/>
                                          </p:val>
                                        </p:tav>
                                      </p:tavLst>
                                    </p:anim>
                                  </p:childTnLst>
                                </p:cTn>
                              </p:par>
                            </p:childTnLst>
                          </p:cTn>
                        </p:par>
                      </p:childTnLst>
                    </p:cTn>
                  </p:par>
                  <p:par>
                    <p:cTn id="288" fill="hold">
                      <p:stCondLst>
                        <p:cond delay="indefinite"/>
                      </p:stCondLst>
                      <p:childTnLst>
                        <p:par>
                          <p:cTn id="289" fill="hold">
                            <p:stCondLst>
                              <p:cond delay="0"/>
                            </p:stCondLst>
                            <p:childTnLst>
                              <p:par>
                                <p:cTn id="290" presetID="23" presetClass="entr" presetSubtype="36" fill="hold" grpId="0" nodeType="clickEffect">
                                  <p:stCondLst>
                                    <p:cond delay="0"/>
                                  </p:stCondLst>
                                  <p:childTnLst>
                                    <p:set>
                                      <p:cBhvr>
                                        <p:cTn id="291" dur="1" fill="hold">
                                          <p:stCondLst>
                                            <p:cond delay="0"/>
                                          </p:stCondLst>
                                        </p:cTn>
                                        <p:tgtEl>
                                          <p:spTgt spid="619553"/>
                                        </p:tgtEl>
                                        <p:attrNameLst>
                                          <p:attrName>style.visibility</p:attrName>
                                        </p:attrNameLst>
                                      </p:cBhvr>
                                      <p:to>
                                        <p:strVal val="visible"/>
                                      </p:to>
                                    </p:set>
                                    <p:anim calcmode="lin" valueType="num">
                                      <p:cBhvr>
                                        <p:cTn id="292" dur="500" fill="hold"/>
                                        <p:tgtEl>
                                          <p:spTgt spid="619553"/>
                                        </p:tgtEl>
                                        <p:attrNameLst>
                                          <p:attrName>ppt_w</p:attrName>
                                        </p:attrNameLst>
                                      </p:cBhvr>
                                      <p:tavLst>
                                        <p:tav tm="0">
                                          <p:val>
                                            <p:strVal val="(6*min(max(#ppt_w*#ppt_h,.3),1)-7.4)/-.7*#ppt_w"/>
                                          </p:val>
                                        </p:tav>
                                        <p:tav tm="100000">
                                          <p:val>
                                            <p:strVal val="#ppt_w"/>
                                          </p:val>
                                        </p:tav>
                                      </p:tavLst>
                                    </p:anim>
                                    <p:anim calcmode="lin" valueType="num">
                                      <p:cBhvr>
                                        <p:cTn id="293" dur="500" fill="hold"/>
                                        <p:tgtEl>
                                          <p:spTgt spid="619553"/>
                                        </p:tgtEl>
                                        <p:attrNameLst>
                                          <p:attrName>ppt_h</p:attrName>
                                        </p:attrNameLst>
                                      </p:cBhvr>
                                      <p:tavLst>
                                        <p:tav tm="0">
                                          <p:val>
                                            <p:strVal val="(6*min(max(#ppt_w*#ppt_h,.3),1)-7.4)/-.7*#ppt_h"/>
                                          </p:val>
                                        </p:tav>
                                        <p:tav tm="100000">
                                          <p:val>
                                            <p:strVal val="#ppt_h"/>
                                          </p:val>
                                        </p:tav>
                                      </p:tavLst>
                                    </p:anim>
                                    <p:anim calcmode="lin" valueType="num">
                                      <p:cBhvr>
                                        <p:cTn id="294" dur="500" fill="hold"/>
                                        <p:tgtEl>
                                          <p:spTgt spid="619553"/>
                                        </p:tgtEl>
                                        <p:attrNameLst>
                                          <p:attrName>ppt_x</p:attrName>
                                        </p:attrNameLst>
                                      </p:cBhvr>
                                      <p:tavLst>
                                        <p:tav tm="0">
                                          <p:val>
                                            <p:fltVal val="0.5"/>
                                          </p:val>
                                        </p:tav>
                                        <p:tav tm="100000">
                                          <p:val>
                                            <p:strVal val="#ppt_x"/>
                                          </p:val>
                                        </p:tav>
                                      </p:tavLst>
                                    </p:anim>
                                    <p:anim calcmode="lin" valueType="num">
                                      <p:cBhvr>
                                        <p:cTn id="295" dur="500" fill="hold"/>
                                        <p:tgtEl>
                                          <p:spTgt spid="619553"/>
                                        </p:tgtEl>
                                        <p:attrNameLst>
                                          <p:attrName>ppt_y</p:attrName>
                                        </p:attrNameLst>
                                      </p:cBhvr>
                                      <p:tavLst>
                                        <p:tav tm="0">
                                          <p:val>
                                            <p:strVal val="1+(6*min(max(#ppt_w*#ppt_h,.3),1)-7.4)/-.7*#ppt_h/2"/>
                                          </p:val>
                                        </p:tav>
                                        <p:tav tm="100000">
                                          <p:val>
                                            <p:strVal val="#ppt_y"/>
                                          </p:val>
                                        </p:tav>
                                      </p:tavLst>
                                    </p:anim>
                                  </p:childTnLst>
                                </p:cTn>
                              </p:par>
                            </p:childTnLst>
                          </p:cTn>
                        </p:par>
                      </p:childTnLst>
                    </p:cTn>
                  </p:par>
                  <p:par>
                    <p:cTn id="296" fill="hold">
                      <p:stCondLst>
                        <p:cond delay="indefinite"/>
                      </p:stCondLst>
                      <p:childTnLst>
                        <p:par>
                          <p:cTn id="297" fill="hold">
                            <p:stCondLst>
                              <p:cond delay="0"/>
                            </p:stCondLst>
                            <p:childTnLst>
                              <p:par>
                                <p:cTn id="298" presetID="23" presetClass="entr" presetSubtype="36" fill="hold" grpId="0" nodeType="clickEffect">
                                  <p:stCondLst>
                                    <p:cond delay="0"/>
                                  </p:stCondLst>
                                  <p:childTnLst>
                                    <p:set>
                                      <p:cBhvr>
                                        <p:cTn id="299" dur="1" fill="hold">
                                          <p:stCondLst>
                                            <p:cond delay="0"/>
                                          </p:stCondLst>
                                        </p:cTn>
                                        <p:tgtEl>
                                          <p:spTgt spid="619554"/>
                                        </p:tgtEl>
                                        <p:attrNameLst>
                                          <p:attrName>style.visibility</p:attrName>
                                        </p:attrNameLst>
                                      </p:cBhvr>
                                      <p:to>
                                        <p:strVal val="visible"/>
                                      </p:to>
                                    </p:set>
                                    <p:anim calcmode="lin" valueType="num">
                                      <p:cBhvr>
                                        <p:cTn id="300" dur="500" fill="hold"/>
                                        <p:tgtEl>
                                          <p:spTgt spid="619554"/>
                                        </p:tgtEl>
                                        <p:attrNameLst>
                                          <p:attrName>ppt_w</p:attrName>
                                        </p:attrNameLst>
                                      </p:cBhvr>
                                      <p:tavLst>
                                        <p:tav tm="0">
                                          <p:val>
                                            <p:strVal val="(6*min(max(#ppt_w*#ppt_h,.3),1)-7.4)/-.7*#ppt_w"/>
                                          </p:val>
                                        </p:tav>
                                        <p:tav tm="100000">
                                          <p:val>
                                            <p:strVal val="#ppt_w"/>
                                          </p:val>
                                        </p:tav>
                                      </p:tavLst>
                                    </p:anim>
                                    <p:anim calcmode="lin" valueType="num">
                                      <p:cBhvr>
                                        <p:cTn id="301" dur="500" fill="hold"/>
                                        <p:tgtEl>
                                          <p:spTgt spid="619554"/>
                                        </p:tgtEl>
                                        <p:attrNameLst>
                                          <p:attrName>ppt_h</p:attrName>
                                        </p:attrNameLst>
                                      </p:cBhvr>
                                      <p:tavLst>
                                        <p:tav tm="0">
                                          <p:val>
                                            <p:strVal val="(6*min(max(#ppt_w*#ppt_h,.3),1)-7.4)/-.7*#ppt_h"/>
                                          </p:val>
                                        </p:tav>
                                        <p:tav tm="100000">
                                          <p:val>
                                            <p:strVal val="#ppt_h"/>
                                          </p:val>
                                        </p:tav>
                                      </p:tavLst>
                                    </p:anim>
                                    <p:anim calcmode="lin" valueType="num">
                                      <p:cBhvr>
                                        <p:cTn id="302" dur="500" fill="hold"/>
                                        <p:tgtEl>
                                          <p:spTgt spid="619554"/>
                                        </p:tgtEl>
                                        <p:attrNameLst>
                                          <p:attrName>ppt_x</p:attrName>
                                        </p:attrNameLst>
                                      </p:cBhvr>
                                      <p:tavLst>
                                        <p:tav tm="0">
                                          <p:val>
                                            <p:fltVal val="0.5"/>
                                          </p:val>
                                        </p:tav>
                                        <p:tav tm="100000">
                                          <p:val>
                                            <p:strVal val="#ppt_x"/>
                                          </p:val>
                                        </p:tav>
                                      </p:tavLst>
                                    </p:anim>
                                    <p:anim calcmode="lin" valueType="num">
                                      <p:cBhvr>
                                        <p:cTn id="303" dur="500" fill="hold"/>
                                        <p:tgtEl>
                                          <p:spTgt spid="619554"/>
                                        </p:tgtEl>
                                        <p:attrNameLst>
                                          <p:attrName>ppt_y</p:attrName>
                                        </p:attrNameLst>
                                      </p:cBhvr>
                                      <p:tavLst>
                                        <p:tav tm="0">
                                          <p:val>
                                            <p:strVal val="1+(6*min(max(#ppt_w*#ppt_h,.3),1)-7.4)/-.7*#ppt_h/2"/>
                                          </p:val>
                                        </p:tav>
                                        <p:tav tm="100000">
                                          <p:val>
                                            <p:strVal val="#ppt_y"/>
                                          </p:val>
                                        </p:tav>
                                      </p:tavLst>
                                    </p:anim>
                                  </p:childTnLst>
                                </p:cTn>
                              </p:par>
                            </p:childTnLst>
                          </p:cTn>
                        </p:par>
                      </p:childTnLst>
                    </p:cTn>
                  </p:par>
                  <p:par>
                    <p:cTn id="304" fill="hold">
                      <p:stCondLst>
                        <p:cond delay="indefinite"/>
                      </p:stCondLst>
                      <p:childTnLst>
                        <p:par>
                          <p:cTn id="305" fill="hold">
                            <p:stCondLst>
                              <p:cond delay="0"/>
                            </p:stCondLst>
                            <p:childTnLst>
                              <p:par>
                                <p:cTn id="306" presetID="23" presetClass="entr" presetSubtype="36" fill="hold" grpId="0" nodeType="clickEffect">
                                  <p:stCondLst>
                                    <p:cond delay="0"/>
                                  </p:stCondLst>
                                  <p:childTnLst>
                                    <p:set>
                                      <p:cBhvr>
                                        <p:cTn id="307" dur="1" fill="hold">
                                          <p:stCondLst>
                                            <p:cond delay="0"/>
                                          </p:stCondLst>
                                        </p:cTn>
                                        <p:tgtEl>
                                          <p:spTgt spid="619555"/>
                                        </p:tgtEl>
                                        <p:attrNameLst>
                                          <p:attrName>style.visibility</p:attrName>
                                        </p:attrNameLst>
                                      </p:cBhvr>
                                      <p:to>
                                        <p:strVal val="visible"/>
                                      </p:to>
                                    </p:set>
                                    <p:anim calcmode="lin" valueType="num">
                                      <p:cBhvr>
                                        <p:cTn id="308" dur="500" fill="hold"/>
                                        <p:tgtEl>
                                          <p:spTgt spid="619555"/>
                                        </p:tgtEl>
                                        <p:attrNameLst>
                                          <p:attrName>ppt_w</p:attrName>
                                        </p:attrNameLst>
                                      </p:cBhvr>
                                      <p:tavLst>
                                        <p:tav tm="0">
                                          <p:val>
                                            <p:strVal val="(6*min(max(#ppt_w*#ppt_h,.3),1)-7.4)/-.7*#ppt_w"/>
                                          </p:val>
                                        </p:tav>
                                        <p:tav tm="100000">
                                          <p:val>
                                            <p:strVal val="#ppt_w"/>
                                          </p:val>
                                        </p:tav>
                                      </p:tavLst>
                                    </p:anim>
                                    <p:anim calcmode="lin" valueType="num">
                                      <p:cBhvr>
                                        <p:cTn id="309" dur="500" fill="hold"/>
                                        <p:tgtEl>
                                          <p:spTgt spid="619555"/>
                                        </p:tgtEl>
                                        <p:attrNameLst>
                                          <p:attrName>ppt_h</p:attrName>
                                        </p:attrNameLst>
                                      </p:cBhvr>
                                      <p:tavLst>
                                        <p:tav tm="0">
                                          <p:val>
                                            <p:strVal val="(6*min(max(#ppt_w*#ppt_h,.3),1)-7.4)/-.7*#ppt_h"/>
                                          </p:val>
                                        </p:tav>
                                        <p:tav tm="100000">
                                          <p:val>
                                            <p:strVal val="#ppt_h"/>
                                          </p:val>
                                        </p:tav>
                                      </p:tavLst>
                                    </p:anim>
                                    <p:anim calcmode="lin" valueType="num">
                                      <p:cBhvr>
                                        <p:cTn id="310" dur="500" fill="hold"/>
                                        <p:tgtEl>
                                          <p:spTgt spid="619555"/>
                                        </p:tgtEl>
                                        <p:attrNameLst>
                                          <p:attrName>ppt_x</p:attrName>
                                        </p:attrNameLst>
                                      </p:cBhvr>
                                      <p:tavLst>
                                        <p:tav tm="0">
                                          <p:val>
                                            <p:fltVal val="0.5"/>
                                          </p:val>
                                        </p:tav>
                                        <p:tav tm="100000">
                                          <p:val>
                                            <p:strVal val="#ppt_x"/>
                                          </p:val>
                                        </p:tav>
                                      </p:tavLst>
                                    </p:anim>
                                    <p:anim calcmode="lin" valueType="num">
                                      <p:cBhvr>
                                        <p:cTn id="311" dur="500" fill="hold"/>
                                        <p:tgtEl>
                                          <p:spTgt spid="619555"/>
                                        </p:tgtEl>
                                        <p:attrNameLst>
                                          <p:attrName>ppt_y</p:attrName>
                                        </p:attrNameLst>
                                      </p:cBhvr>
                                      <p:tavLst>
                                        <p:tav tm="0">
                                          <p:val>
                                            <p:strVal val="1+(6*min(max(#ppt_w*#ppt_h,.3),1)-7.4)/-.7*#ppt_h/2"/>
                                          </p:val>
                                        </p:tav>
                                        <p:tav tm="100000">
                                          <p:val>
                                            <p:strVal val="#ppt_y"/>
                                          </p:val>
                                        </p:tav>
                                      </p:tavLst>
                                    </p:anim>
                                  </p:childTnLst>
                                </p:cTn>
                              </p:par>
                            </p:childTnLst>
                          </p:cTn>
                        </p:par>
                      </p:childTnLst>
                    </p:cTn>
                  </p:par>
                  <p:par>
                    <p:cTn id="312" fill="hold">
                      <p:stCondLst>
                        <p:cond delay="indefinite"/>
                      </p:stCondLst>
                      <p:childTnLst>
                        <p:par>
                          <p:cTn id="313" fill="hold">
                            <p:stCondLst>
                              <p:cond delay="0"/>
                            </p:stCondLst>
                            <p:childTnLst>
                              <p:par>
                                <p:cTn id="314" presetID="18" presetClass="entr" presetSubtype="3" fill="hold" grpId="0" nodeType="clickEffect">
                                  <p:stCondLst>
                                    <p:cond delay="0"/>
                                  </p:stCondLst>
                                  <p:childTnLst>
                                    <p:set>
                                      <p:cBhvr>
                                        <p:cTn id="315" dur="1" fill="hold">
                                          <p:stCondLst>
                                            <p:cond delay="0"/>
                                          </p:stCondLst>
                                        </p:cTn>
                                        <p:tgtEl>
                                          <p:spTgt spid="619576"/>
                                        </p:tgtEl>
                                        <p:attrNameLst>
                                          <p:attrName>style.visibility</p:attrName>
                                        </p:attrNameLst>
                                      </p:cBhvr>
                                      <p:to>
                                        <p:strVal val="visible"/>
                                      </p:to>
                                    </p:set>
                                    <p:animEffect transition="in" filter="strips(upRight)">
                                      <p:cBhvr>
                                        <p:cTn id="316" dur="500"/>
                                        <p:tgtEl>
                                          <p:spTgt spid="619576"/>
                                        </p:tgtEl>
                                      </p:cBhvr>
                                    </p:animEffect>
                                  </p:childTnLst>
                                </p:cTn>
                              </p:par>
                            </p:childTnLst>
                          </p:cTn>
                        </p:par>
                      </p:childTnLst>
                    </p:cTn>
                  </p:par>
                  <p:par>
                    <p:cTn id="317" fill="hold">
                      <p:stCondLst>
                        <p:cond delay="indefinite"/>
                      </p:stCondLst>
                      <p:childTnLst>
                        <p:par>
                          <p:cTn id="318" fill="hold">
                            <p:stCondLst>
                              <p:cond delay="0"/>
                            </p:stCondLst>
                            <p:childTnLst>
                              <p:par>
                                <p:cTn id="319" presetID="18" presetClass="entr" presetSubtype="6" fill="hold" grpId="0" nodeType="clickEffect">
                                  <p:stCondLst>
                                    <p:cond delay="0"/>
                                  </p:stCondLst>
                                  <p:childTnLst>
                                    <p:set>
                                      <p:cBhvr>
                                        <p:cTn id="320" dur="1" fill="hold">
                                          <p:stCondLst>
                                            <p:cond delay="0"/>
                                          </p:stCondLst>
                                        </p:cTn>
                                        <p:tgtEl>
                                          <p:spTgt spid="619577"/>
                                        </p:tgtEl>
                                        <p:attrNameLst>
                                          <p:attrName>style.visibility</p:attrName>
                                        </p:attrNameLst>
                                      </p:cBhvr>
                                      <p:to>
                                        <p:strVal val="visible"/>
                                      </p:to>
                                    </p:set>
                                    <p:animEffect transition="in" filter="strips(downRight)">
                                      <p:cBhvr>
                                        <p:cTn id="321" dur="500"/>
                                        <p:tgtEl>
                                          <p:spTgt spid="619577"/>
                                        </p:tgtEl>
                                      </p:cBhvr>
                                    </p:animEffect>
                                  </p:childTnLst>
                                </p:cTn>
                              </p:par>
                            </p:childTnLst>
                          </p:cTn>
                        </p:par>
                      </p:childTnLst>
                    </p:cTn>
                  </p:par>
                  <p:par>
                    <p:cTn id="322" fill="hold">
                      <p:stCondLst>
                        <p:cond delay="indefinite"/>
                      </p:stCondLst>
                      <p:childTnLst>
                        <p:par>
                          <p:cTn id="323" fill="hold">
                            <p:stCondLst>
                              <p:cond delay="0"/>
                            </p:stCondLst>
                            <p:childTnLst>
                              <p:par>
                                <p:cTn id="324" presetID="10" presetClass="exit" presetSubtype="0" fill="hold" grpId="0" nodeType="clickEffect">
                                  <p:stCondLst>
                                    <p:cond delay="0"/>
                                  </p:stCondLst>
                                  <p:childTnLst>
                                    <p:animEffect transition="out" filter="fade">
                                      <p:cBhvr>
                                        <p:cTn id="325" dur="2000"/>
                                        <p:tgtEl>
                                          <p:spTgt spid="78"/>
                                        </p:tgtEl>
                                      </p:cBhvr>
                                    </p:animEffect>
                                    <p:set>
                                      <p:cBhvr>
                                        <p:cTn id="326" dur="1" fill="hold">
                                          <p:stCondLst>
                                            <p:cond delay="1999"/>
                                          </p:stCondLst>
                                        </p:cTn>
                                        <p:tgtEl>
                                          <p:spTgt spid="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522" grpId="0" animBg="1"/>
      <p:bldP spid="619523" grpId="0" animBg="1"/>
      <p:bldP spid="619524" grpId="0" animBg="1"/>
      <p:bldP spid="619525" grpId="0" animBg="1"/>
      <p:bldP spid="619526" grpId="0" animBg="1"/>
      <p:bldP spid="619527" grpId="0" animBg="1"/>
      <p:bldP spid="619528" grpId="0" autoUpdateAnimBg="0"/>
      <p:bldP spid="619529" grpId="0" animBg="1"/>
      <p:bldP spid="619530" grpId="0" animBg="1"/>
      <p:bldP spid="619531" grpId="0" animBg="1"/>
      <p:bldP spid="619532" grpId="0" animBg="1"/>
      <p:bldP spid="619533" grpId="0" animBg="1"/>
      <p:bldP spid="619534" grpId="0" animBg="1"/>
      <p:bldP spid="619535" grpId="0" animBg="1"/>
      <p:bldP spid="619536" grpId="0" animBg="1"/>
      <p:bldP spid="619537" grpId="0" autoUpdateAnimBg="0"/>
      <p:bldP spid="619538" grpId="0" animBg="1"/>
      <p:bldP spid="619539" grpId="0" animBg="1"/>
      <p:bldP spid="619540" grpId="0" animBg="1"/>
      <p:bldP spid="619541" grpId="0" animBg="1"/>
      <p:bldP spid="619542" grpId="0" animBg="1"/>
      <p:bldP spid="619543" grpId="0" animBg="1"/>
      <p:bldP spid="619544" grpId="0" animBg="1"/>
      <p:bldP spid="619545" grpId="0" animBg="1"/>
      <p:bldP spid="619546" grpId="0" animBg="1"/>
      <p:bldP spid="619547" grpId="0" animBg="1"/>
      <p:bldP spid="619548" grpId="0" autoUpdateAnimBg="0"/>
      <p:bldP spid="619549" grpId="0" autoUpdateAnimBg="0"/>
      <p:bldP spid="619550" grpId="0" autoUpdateAnimBg="0"/>
      <p:bldP spid="619551" grpId="0" autoUpdateAnimBg="0"/>
      <p:bldP spid="619552" grpId="0" autoUpdateAnimBg="0"/>
      <p:bldP spid="619553" grpId="0" autoUpdateAnimBg="0"/>
      <p:bldP spid="619554" grpId="0" autoUpdateAnimBg="0"/>
      <p:bldP spid="619555" grpId="0" autoUpdateAnimBg="0"/>
      <p:bldP spid="619556" grpId="0" animBg="1"/>
      <p:bldP spid="619557" grpId="0" animBg="1"/>
      <p:bldP spid="619558" grpId="0" animBg="1"/>
      <p:bldP spid="619559" grpId="0" animBg="1"/>
      <p:bldP spid="619560" grpId="0" animBg="1"/>
      <p:bldP spid="619561" grpId="0" animBg="1"/>
      <p:bldP spid="619562" grpId="0" animBg="1"/>
      <p:bldP spid="619563" grpId="0" animBg="1"/>
      <p:bldP spid="619564" grpId="0" animBg="1"/>
      <p:bldP spid="619575" grpId="0" animBg="1"/>
      <p:bldP spid="619576" grpId="0" animBg="1"/>
      <p:bldP spid="619577" grpId="0" animBg="1"/>
      <p:bldP spid="7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Oval 2"/>
          <p:cNvSpPr>
            <a:spLocks noChangeArrowheads="1"/>
          </p:cNvSpPr>
          <p:nvPr/>
        </p:nvSpPr>
        <p:spPr bwMode="auto">
          <a:xfrm rot="13558">
            <a:off x="4370387" y="1219200"/>
            <a:ext cx="1193800" cy="1193800"/>
          </a:xfrm>
          <a:prstGeom prst="ellipse">
            <a:avLst/>
          </a:prstGeom>
          <a:solidFill>
            <a:schemeClr val="bg1"/>
          </a:solidFill>
          <a:ln w="28575">
            <a:solidFill>
              <a:srgbClr val="0000FF"/>
            </a:solidFill>
            <a:round/>
            <a:headEnd/>
            <a:tailEnd/>
          </a:ln>
          <a:effectLst/>
        </p:spPr>
        <p:txBody>
          <a:bodyPr wrap="none" anchor="ctr"/>
          <a:lstStyle/>
          <a:p>
            <a:endParaRPr lang="en-US">
              <a:solidFill>
                <a:srgbClr val="000000"/>
              </a:solidFill>
            </a:endParaRPr>
          </a:p>
        </p:txBody>
      </p:sp>
      <p:sp>
        <p:nvSpPr>
          <p:cNvPr id="622595" name="Line 3"/>
          <p:cNvSpPr>
            <a:spLocks noChangeShapeType="1"/>
          </p:cNvSpPr>
          <p:nvPr/>
        </p:nvSpPr>
        <p:spPr bwMode="auto">
          <a:xfrm rot="3748523">
            <a:off x="3874293" y="2667794"/>
            <a:ext cx="3044825"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596" name="Line 4"/>
          <p:cNvSpPr>
            <a:spLocks noChangeShapeType="1"/>
          </p:cNvSpPr>
          <p:nvPr/>
        </p:nvSpPr>
        <p:spPr bwMode="auto">
          <a:xfrm rot="-890366">
            <a:off x="6021387" y="3624262"/>
            <a:ext cx="3124200" cy="1588"/>
          </a:xfrm>
          <a:prstGeom prst="line">
            <a:avLst/>
          </a:prstGeom>
          <a:noFill/>
          <a:ln w="9525">
            <a:solidFill>
              <a:schemeClr val="folHlink"/>
            </a:solidFill>
            <a:round/>
            <a:headEnd/>
            <a:tailEnd/>
          </a:ln>
          <a:effectLst/>
        </p:spPr>
        <p:txBody>
          <a:bodyPr/>
          <a:lstStyle/>
          <a:p>
            <a:endParaRPr lang="en-US">
              <a:solidFill>
                <a:srgbClr val="000000"/>
              </a:solidFill>
            </a:endParaRPr>
          </a:p>
        </p:txBody>
      </p:sp>
      <p:grpSp>
        <p:nvGrpSpPr>
          <p:cNvPr id="2" name="Group 5"/>
          <p:cNvGrpSpPr>
            <a:grpSpLocks/>
          </p:cNvGrpSpPr>
          <p:nvPr/>
        </p:nvGrpSpPr>
        <p:grpSpPr bwMode="auto">
          <a:xfrm>
            <a:off x="7924800" y="2781300"/>
            <a:ext cx="1219200" cy="1193800"/>
            <a:chOff x="3695" y="2376"/>
            <a:chExt cx="768" cy="752"/>
          </a:xfrm>
        </p:grpSpPr>
        <p:sp>
          <p:nvSpPr>
            <p:cNvPr id="622598" name="Oval 6"/>
            <p:cNvSpPr>
              <a:spLocks noChangeArrowheads="1"/>
            </p:cNvSpPr>
            <p:nvPr/>
          </p:nvSpPr>
          <p:spPr bwMode="auto">
            <a:xfrm rot="926136">
              <a:off x="3696" y="2376"/>
              <a:ext cx="752" cy="752"/>
            </a:xfrm>
            <a:prstGeom prst="ellipse">
              <a:avLst/>
            </a:prstGeom>
            <a:solidFill>
              <a:schemeClr val="bg1"/>
            </a:solidFill>
            <a:ln w="9525">
              <a:solidFill>
                <a:srgbClr val="0000FF"/>
              </a:solidFill>
              <a:round/>
              <a:headEnd/>
              <a:tailEnd/>
            </a:ln>
            <a:effectLst/>
          </p:spPr>
          <p:txBody>
            <a:bodyPr wrap="none" anchor="ctr"/>
            <a:lstStyle/>
            <a:p>
              <a:endParaRPr lang="en-US">
                <a:solidFill>
                  <a:srgbClr val="000000"/>
                </a:solidFill>
              </a:endParaRPr>
            </a:p>
          </p:txBody>
        </p:sp>
        <p:sp>
          <p:nvSpPr>
            <p:cNvPr id="622599" name="Line 7"/>
            <p:cNvSpPr>
              <a:spLocks noChangeShapeType="1"/>
            </p:cNvSpPr>
            <p:nvPr/>
          </p:nvSpPr>
          <p:spPr bwMode="auto">
            <a:xfrm rot="42306716">
              <a:off x="3695" y="2754"/>
              <a:ext cx="76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0" name="Line 8"/>
            <p:cNvSpPr>
              <a:spLocks noChangeShapeType="1"/>
            </p:cNvSpPr>
            <p:nvPr/>
          </p:nvSpPr>
          <p:spPr bwMode="auto">
            <a:xfrm rot="4698300" flipV="1">
              <a:off x="3816" y="2491"/>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1" name="Line 9"/>
            <p:cNvSpPr>
              <a:spLocks noChangeShapeType="1"/>
            </p:cNvSpPr>
            <p:nvPr/>
          </p:nvSpPr>
          <p:spPr bwMode="auto">
            <a:xfrm rot="9951869" flipV="1">
              <a:off x="3813" y="2498"/>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2" name="Line 10"/>
            <p:cNvSpPr>
              <a:spLocks noChangeShapeType="1"/>
            </p:cNvSpPr>
            <p:nvPr/>
          </p:nvSpPr>
          <p:spPr bwMode="auto">
            <a:xfrm rot="912578">
              <a:off x="3917" y="2428"/>
              <a:ext cx="336" cy="672"/>
            </a:xfrm>
            <a:prstGeom prst="line">
              <a:avLst/>
            </a:prstGeom>
            <a:noFill/>
            <a:ln w="9525">
              <a:solidFill>
                <a:schemeClr val="folHlink"/>
              </a:solidFill>
              <a:round/>
              <a:headEnd/>
              <a:tailEnd/>
            </a:ln>
            <a:effectLst/>
          </p:spPr>
          <p:txBody>
            <a:bodyPr/>
            <a:lstStyle/>
            <a:p>
              <a:endParaRPr lang="en-US">
                <a:solidFill>
                  <a:srgbClr val="000000"/>
                </a:solidFill>
              </a:endParaRPr>
            </a:p>
          </p:txBody>
        </p:sp>
      </p:grpSp>
      <p:sp>
        <p:nvSpPr>
          <p:cNvPr id="622603" name="Line 11"/>
          <p:cNvSpPr>
            <a:spLocks noChangeShapeType="1"/>
          </p:cNvSpPr>
          <p:nvPr/>
        </p:nvSpPr>
        <p:spPr bwMode="auto">
          <a:xfrm rot="2976664">
            <a:off x="5983287" y="1274762"/>
            <a:ext cx="1371600" cy="2667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4" name="Line 12"/>
          <p:cNvSpPr>
            <a:spLocks noChangeShapeType="1"/>
          </p:cNvSpPr>
          <p:nvPr/>
        </p:nvSpPr>
        <p:spPr bwMode="auto">
          <a:xfrm rot="1501493">
            <a:off x="5348287" y="1185862"/>
            <a:ext cx="1371600" cy="2667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5" name="Line 13"/>
          <p:cNvSpPr>
            <a:spLocks noChangeShapeType="1"/>
          </p:cNvSpPr>
          <p:nvPr/>
        </p:nvSpPr>
        <p:spPr bwMode="auto">
          <a:xfrm rot="4295133">
            <a:off x="6613525" y="1663700"/>
            <a:ext cx="1193800" cy="27051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06" name="Arc 14"/>
          <p:cNvSpPr>
            <a:spLocks/>
          </p:cNvSpPr>
          <p:nvPr/>
        </p:nvSpPr>
        <p:spPr bwMode="auto">
          <a:xfrm>
            <a:off x="4433887" y="1411287"/>
            <a:ext cx="4267200" cy="2551113"/>
          </a:xfrm>
          <a:custGeom>
            <a:avLst/>
            <a:gdLst>
              <a:gd name="G0" fmla="+- 15322 0 0"/>
              <a:gd name="G1" fmla="+- 21600 0 0"/>
              <a:gd name="G2" fmla="+- 21600 0 0"/>
              <a:gd name="T0" fmla="*/ 0 w 36922"/>
              <a:gd name="T1" fmla="*/ 6376 h 22077"/>
              <a:gd name="T2" fmla="*/ 36917 w 36922"/>
              <a:gd name="T3" fmla="*/ 22077 h 22077"/>
              <a:gd name="T4" fmla="*/ 15322 w 36922"/>
              <a:gd name="T5" fmla="*/ 21600 h 22077"/>
            </a:gdLst>
            <a:ahLst/>
            <a:cxnLst>
              <a:cxn ang="0">
                <a:pos x="T0" y="T1"/>
              </a:cxn>
              <a:cxn ang="0">
                <a:pos x="T2" y="T3"/>
              </a:cxn>
              <a:cxn ang="0">
                <a:pos x="T4" y="T5"/>
              </a:cxn>
            </a:cxnLst>
            <a:rect l="0" t="0" r="r" b="b"/>
            <a:pathLst>
              <a:path w="36922" h="22077" fill="none" extrusionOk="0">
                <a:moveTo>
                  <a:pt x="-1" y="6375"/>
                </a:moveTo>
                <a:cubicBezTo>
                  <a:pt x="4054" y="2294"/>
                  <a:pt x="9569" y="-1"/>
                  <a:pt x="15322" y="0"/>
                </a:cubicBezTo>
                <a:cubicBezTo>
                  <a:pt x="27251" y="0"/>
                  <a:pt x="36922" y="9670"/>
                  <a:pt x="36922" y="21600"/>
                </a:cubicBezTo>
                <a:cubicBezTo>
                  <a:pt x="36922" y="21759"/>
                  <a:pt x="36920" y="21918"/>
                  <a:pt x="36916" y="22076"/>
                </a:cubicBezTo>
              </a:path>
              <a:path w="36922" h="22077" stroke="0" extrusionOk="0">
                <a:moveTo>
                  <a:pt x="-1" y="6375"/>
                </a:moveTo>
                <a:cubicBezTo>
                  <a:pt x="4054" y="2294"/>
                  <a:pt x="9569" y="-1"/>
                  <a:pt x="15322" y="0"/>
                </a:cubicBezTo>
                <a:cubicBezTo>
                  <a:pt x="27251" y="0"/>
                  <a:pt x="36922" y="9670"/>
                  <a:pt x="36922" y="21600"/>
                </a:cubicBezTo>
                <a:cubicBezTo>
                  <a:pt x="36922" y="21759"/>
                  <a:pt x="36920" y="21918"/>
                  <a:pt x="36916" y="22076"/>
                </a:cubicBezTo>
                <a:lnTo>
                  <a:pt x="15322"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7" name="Arc 15"/>
          <p:cNvSpPr>
            <a:spLocks/>
          </p:cNvSpPr>
          <p:nvPr/>
        </p:nvSpPr>
        <p:spPr bwMode="auto">
          <a:xfrm>
            <a:off x="4803775" y="1909762"/>
            <a:ext cx="3427412" cy="2144713"/>
          </a:xfrm>
          <a:custGeom>
            <a:avLst/>
            <a:gdLst>
              <a:gd name="G0" fmla="+- 13860 0 0"/>
              <a:gd name="G1" fmla="+- 21600 0 0"/>
              <a:gd name="G2" fmla="+- 21600 0 0"/>
              <a:gd name="T0" fmla="*/ 0 w 35454"/>
              <a:gd name="T1" fmla="*/ 5033 h 21600"/>
              <a:gd name="T2" fmla="*/ 35454 w 35454"/>
              <a:gd name="T3" fmla="*/ 21092 h 21600"/>
              <a:gd name="T4" fmla="*/ 13860 w 35454"/>
              <a:gd name="T5" fmla="*/ 21600 h 21600"/>
            </a:gdLst>
            <a:ahLst/>
            <a:cxnLst>
              <a:cxn ang="0">
                <a:pos x="T0" y="T1"/>
              </a:cxn>
              <a:cxn ang="0">
                <a:pos x="T2" y="T3"/>
              </a:cxn>
              <a:cxn ang="0">
                <a:pos x="T4" y="T5"/>
              </a:cxn>
            </a:cxnLst>
            <a:rect l="0" t="0" r="r" b="b"/>
            <a:pathLst>
              <a:path w="35454" h="21600" fill="none" extrusionOk="0">
                <a:moveTo>
                  <a:pt x="0" y="5033"/>
                </a:moveTo>
                <a:cubicBezTo>
                  <a:pt x="3886" y="1781"/>
                  <a:pt x="8792" y="-1"/>
                  <a:pt x="13860" y="0"/>
                </a:cubicBezTo>
                <a:cubicBezTo>
                  <a:pt x="25591" y="0"/>
                  <a:pt x="35178" y="9363"/>
                  <a:pt x="35454" y="21091"/>
                </a:cubicBezTo>
              </a:path>
              <a:path w="35454" h="21600" stroke="0" extrusionOk="0">
                <a:moveTo>
                  <a:pt x="0" y="5033"/>
                </a:moveTo>
                <a:cubicBezTo>
                  <a:pt x="3886" y="1781"/>
                  <a:pt x="8792" y="-1"/>
                  <a:pt x="13860" y="0"/>
                </a:cubicBezTo>
                <a:cubicBezTo>
                  <a:pt x="25591" y="0"/>
                  <a:pt x="35178" y="9363"/>
                  <a:pt x="35454" y="21091"/>
                </a:cubicBezTo>
                <a:lnTo>
                  <a:pt x="1386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8" name="Arc 16"/>
          <p:cNvSpPr>
            <a:spLocks/>
          </p:cNvSpPr>
          <p:nvPr/>
        </p:nvSpPr>
        <p:spPr bwMode="auto">
          <a:xfrm>
            <a:off x="4954587" y="1524000"/>
            <a:ext cx="3559175" cy="2400300"/>
          </a:xfrm>
          <a:custGeom>
            <a:avLst/>
            <a:gdLst>
              <a:gd name="G0" fmla="+- 10995 0 0"/>
              <a:gd name="G1" fmla="+- 21600 0 0"/>
              <a:gd name="G2" fmla="+- 21600 0 0"/>
              <a:gd name="T0" fmla="*/ 0 w 32007"/>
              <a:gd name="T1" fmla="*/ 3008 h 21600"/>
              <a:gd name="T2" fmla="*/ 32007 w 32007"/>
              <a:gd name="T3" fmla="*/ 16596 h 21600"/>
              <a:gd name="T4" fmla="*/ 10995 w 32007"/>
              <a:gd name="T5" fmla="*/ 21600 h 21600"/>
            </a:gdLst>
            <a:ahLst/>
            <a:cxnLst>
              <a:cxn ang="0">
                <a:pos x="T0" y="T1"/>
              </a:cxn>
              <a:cxn ang="0">
                <a:pos x="T2" y="T3"/>
              </a:cxn>
              <a:cxn ang="0">
                <a:pos x="T4" y="T5"/>
              </a:cxn>
            </a:cxnLst>
            <a:rect l="0" t="0" r="r" b="b"/>
            <a:pathLst>
              <a:path w="32007" h="21600" fill="none" extrusionOk="0">
                <a:moveTo>
                  <a:pt x="-1" y="3007"/>
                </a:moveTo>
                <a:cubicBezTo>
                  <a:pt x="3329" y="1038"/>
                  <a:pt x="7126" y="-1"/>
                  <a:pt x="10995" y="0"/>
                </a:cubicBezTo>
                <a:cubicBezTo>
                  <a:pt x="20996" y="0"/>
                  <a:pt x="29690" y="6866"/>
                  <a:pt x="32007" y="16595"/>
                </a:cubicBezTo>
              </a:path>
              <a:path w="32007" h="21600" stroke="0" extrusionOk="0">
                <a:moveTo>
                  <a:pt x="-1" y="3007"/>
                </a:moveTo>
                <a:cubicBezTo>
                  <a:pt x="3329" y="1038"/>
                  <a:pt x="7126" y="-1"/>
                  <a:pt x="10995" y="0"/>
                </a:cubicBezTo>
                <a:cubicBezTo>
                  <a:pt x="20996" y="0"/>
                  <a:pt x="29690" y="6866"/>
                  <a:pt x="32007" y="16595"/>
                </a:cubicBezTo>
                <a:lnTo>
                  <a:pt x="10995"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09" name="Arc 17"/>
          <p:cNvSpPr>
            <a:spLocks/>
          </p:cNvSpPr>
          <p:nvPr/>
        </p:nvSpPr>
        <p:spPr bwMode="auto">
          <a:xfrm>
            <a:off x="4802187" y="2133600"/>
            <a:ext cx="3236913" cy="1955800"/>
          </a:xfrm>
          <a:custGeom>
            <a:avLst/>
            <a:gdLst>
              <a:gd name="G0" fmla="+- 15282 0 0"/>
              <a:gd name="G1" fmla="+- 21600 0 0"/>
              <a:gd name="G2" fmla="+- 21600 0 0"/>
              <a:gd name="T0" fmla="*/ 0 w 36736"/>
              <a:gd name="T1" fmla="*/ 6335 h 21600"/>
              <a:gd name="T2" fmla="*/ 36736 w 36736"/>
              <a:gd name="T3" fmla="*/ 19094 h 21600"/>
              <a:gd name="T4" fmla="*/ 15282 w 36736"/>
              <a:gd name="T5" fmla="*/ 21600 h 21600"/>
            </a:gdLst>
            <a:ahLst/>
            <a:cxnLst>
              <a:cxn ang="0">
                <a:pos x="T0" y="T1"/>
              </a:cxn>
              <a:cxn ang="0">
                <a:pos x="T2" y="T3"/>
              </a:cxn>
              <a:cxn ang="0">
                <a:pos x="T4" y="T5"/>
              </a:cxn>
            </a:cxnLst>
            <a:rect l="0" t="0" r="r" b="b"/>
            <a:pathLst>
              <a:path w="36736" h="21600" fill="none" extrusionOk="0">
                <a:moveTo>
                  <a:pt x="-1" y="6334"/>
                </a:moveTo>
                <a:cubicBezTo>
                  <a:pt x="4051" y="2279"/>
                  <a:pt x="9549" y="-1"/>
                  <a:pt x="15282" y="0"/>
                </a:cubicBezTo>
                <a:cubicBezTo>
                  <a:pt x="26241" y="0"/>
                  <a:pt x="35464" y="8208"/>
                  <a:pt x="36736" y="19093"/>
                </a:cubicBezTo>
              </a:path>
              <a:path w="36736" h="21600" stroke="0" extrusionOk="0">
                <a:moveTo>
                  <a:pt x="-1" y="6334"/>
                </a:moveTo>
                <a:cubicBezTo>
                  <a:pt x="4051" y="2279"/>
                  <a:pt x="9549" y="-1"/>
                  <a:pt x="15282" y="0"/>
                </a:cubicBezTo>
                <a:cubicBezTo>
                  <a:pt x="26241" y="0"/>
                  <a:pt x="35464" y="8208"/>
                  <a:pt x="36736" y="19093"/>
                </a:cubicBezTo>
                <a:lnTo>
                  <a:pt x="15282" y="21600"/>
                </a:lnTo>
                <a:close/>
              </a:path>
            </a:pathLst>
          </a:custGeom>
          <a:noFill/>
          <a:ln w="28575">
            <a:solidFill>
              <a:schemeClr val="tx1"/>
            </a:solidFill>
            <a:round/>
            <a:headEnd/>
            <a:tailEnd/>
          </a:ln>
          <a:effectLst/>
        </p:spPr>
        <p:txBody>
          <a:bodyPr wrap="none" anchor="ctr"/>
          <a:lstStyle/>
          <a:p>
            <a:endParaRPr lang="en-US">
              <a:solidFill>
                <a:srgbClr val="000000"/>
              </a:solidFill>
            </a:endParaRPr>
          </a:p>
        </p:txBody>
      </p:sp>
      <p:sp>
        <p:nvSpPr>
          <p:cNvPr id="622610" name="Arc 18"/>
          <p:cNvSpPr>
            <a:spLocks/>
          </p:cNvSpPr>
          <p:nvPr/>
        </p:nvSpPr>
        <p:spPr bwMode="auto">
          <a:xfrm>
            <a:off x="4649787" y="914400"/>
            <a:ext cx="4456113" cy="2925762"/>
          </a:xfrm>
          <a:custGeom>
            <a:avLst/>
            <a:gdLst>
              <a:gd name="G0" fmla="+- 10678 0 0"/>
              <a:gd name="G1" fmla="+- 21600 0 0"/>
              <a:gd name="G2" fmla="+- 21600 0 0"/>
              <a:gd name="T0" fmla="*/ 0 w 31857"/>
              <a:gd name="T1" fmla="*/ 2824 h 21600"/>
              <a:gd name="T2" fmla="*/ 31857 w 31857"/>
              <a:gd name="T3" fmla="*/ 17354 h 21600"/>
              <a:gd name="T4" fmla="*/ 10678 w 31857"/>
              <a:gd name="T5" fmla="*/ 21600 h 21600"/>
            </a:gdLst>
            <a:ahLst/>
            <a:cxnLst>
              <a:cxn ang="0">
                <a:pos x="T0" y="T1"/>
              </a:cxn>
              <a:cxn ang="0">
                <a:pos x="T2" y="T3"/>
              </a:cxn>
              <a:cxn ang="0">
                <a:pos x="T4" y="T5"/>
              </a:cxn>
            </a:cxnLst>
            <a:rect l="0" t="0" r="r" b="b"/>
            <a:pathLst>
              <a:path w="31857" h="21600" fill="none" extrusionOk="0">
                <a:moveTo>
                  <a:pt x="-1" y="2823"/>
                </a:moveTo>
                <a:cubicBezTo>
                  <a:pt x="3254" y="973"/>
                  <a:pt x="6934" y="-1"/>
                  <a:pt x="10678" y="0"/>
                </a:cubicBezTo>
                <a:cubicBezTo>
                  <a:pt x="20970" y="0"/>
                  <a:pt x="29833" y="7262"/>
                  <a:pt x="31856" y="17354"/>
                </a:cubicBezTo>
              </a:path>
              <a:path w="31857" h="21600" stroke="0" extrusionOk="0">
                <a:moveTo>
                  <a:pt x="-1" y="2823"/>
                </a:moveTo>
                <a:cubicBezTo>
                  <a:pt x="3254" y="973"/>
                  <a:pt x="6934" y="-1"/>
                  <a:pt x="10678" y="0"/>
                </a:cubicBezTo>
                <a:cubicBezTo>
                  <a:pt x="20970" y="0"/>
                  <a:pt x="29833" y="7262"/>
                  <a:pt x="31856" y="17354"/>
                </a:cubicBezTo>
                <a:lnTo>
                  <a:pt x="10678"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2611" name="Line 19"/>
          <p:cNvSpPr>
            <a:spLocks noChangeShapeType="1"/>
          </p:cNvSpPr>
          <p:nvPr/>
        </p:nvSpPr>
        <p:spPr bwMode="auto">
          <a:xfrm>
            <a:off x="5259387" y="1066800"/>
            <a:ext cx="838200" cy="29241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2" name="Line 20"/>
          <p:cNvSpPr>
            <a:spLocks noChangeShapeType="1"/>
          </p:cNvSpPr>
          <p:nvPr/>
        </p:nvSpPr>
        <p:spPr bwMode="auto">
          <a:xfrm flipH="1">
            <a:off x="6097587" y="990600"/>
            <a:ext cx="533400" cy="29718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3" name="Line 21"/>
          <p:cNvSpPr>
            <a:spLocks noChangeShapeType="1"/>
          </p:cNvSpPr>
          <p:nvPr/>
        </p:nvSpPr>
        <p:spPr bwMode="auto">
          <a:xfrm flipH="1">
            <a:off x="6097587" y="1447800"/>
            <a:ext cx="1828800" cy="25146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4" name="Line 22"/>
          <p:cNvSpPr>
            <a:spLocks noChangeShapeType="1"/>
          </p:cNvSpPr>
          <p:nvPr/>
        </p:nvSpPr>
        <p:spPr bwMode="auto">
          <a:xfrm flipH="1">
            <a:off x="6097587" y="2514600"/>
            <a:ext cx="2743200" cy="1524000"/>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15" name="Line 23"/>
          <p:cNvSpPr>
            <a:spLocks noChangeShapeType="1"/>
          </p:cNvSpPr>
          <p:nvPr/>
        </p:nvSpPr>
        <p:spPr bwMode="auto">
          <a:xfrm>
            <a:off x="5418137" y="1600200"/>
            <a:ext cx="44450" cy="1397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6" name="Line 24"/>
          <p:cNvSpPr>
            <a:spLocks noChangeShapeType="1"/>
          </p:cNvSpPr>
          <p:nvPr/>
        </p:nvSpPr>
        <p:spPr bwMode="auto">
          <a:xfrm>
            <a:off x="6002337" y="1473200"/>
            <a:ext cx="0"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7" name="Line 25"/>
          <p:cNvSpPr>
            <a:spLocks noChangeShapeType="1"/>
          </p:cNvSpPr>
          <p:nvPr/>
        </p:nvSpPr>
        <p:spPr bwMode="auto">
          <a:xfrm rot="1093044">
            <a:off x="7050087" y="1619250"/>
            <a:ext cx="1588"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8" name="Line 26"/>
          <p:cNvSpPr>
            <a:spLocks noChangeShapeType="1"/>
          </p:cNvSpPr>
          <p:nvPr/>
        </p:nvSpPr>
        <p:spPr bwMode="auto">
          <a:xfrm rot="3027067">
            <a:off x="7970043" y="225504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19" name="Line 27"/>
          <p:cNvSpPr>
            <a:spLocks noChangeShapeType="1"/>
          </p:cNvSpPr>
          <p:nvPr/>
        </p:nvSpPr>
        <p:spPr bwMode="auto">
          <a:xfrm rot="522984">
            <a:off x="6521450" y="1479550"/>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0" name="Line 28"/>
          <p:cNvSpPr>
            <a:spLocks noChangeShapeType="1"/>
          </p:cNvSpPr>
          <p:nvPr/>
        </p:nvSpPr>
        <p:spPr bwMode="auto">
          <a:xfrm rot="2240961">
            <a:off x="7551737" y="1885950"/>
            <a:ext cx="1588"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1" name="Line 29"/>
          <p:cNvSpPr>
            <a:spLocks noChangeShapeType="1"/>
          </p:cNvSpPr>
          <p:nvPr/>
        </p:nvSpPr>
        <p:spPr bwMode="auto">
          <a:xfrm rot="-61303663">
            <a:off x="8305006" y="274399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2" name="Line 30"/>
          <p:cNvSpPr>
            <a:spLocks noChangeShapeType="1"/>
          </p:cNvSpPr>
          <p:nvPr/>
        </p:nvSpPr>
        <p:spPr bwMode="auto">
          <a:xfrm rot="-81752922">
            <a:off x="8528843" y="3321844"/>
            <a:ext cx="1587" cy="152400"/>
          </a:xfrm>
          <a:prstGeom prst="line">
            <a:avLst/>
          </a:prstGeom>
          <a:noFill/>
          <a:ln w="28575">
            <a:solidFill>
              <a:schemeClr val="tx1"/>
            </a:solidFill>
            <a:round/>
            <a:headEnd/>
            <a:tailEnd/>
          </a:ln>
          <a:effectLst/>
        </p:spPr>
        <p:txBody>
          <a:bodyPr/>
          <a:lstStyle/>
          <a:p>
            <a:endParaRPr lang="en-US">
              <a:solidFill>
                <a:srgbClr val="000000"/>
              </a:solidFill>
            </a:endParaRPr>
          </a:p>
        </p:txBody>
      </p:sp>
      <p:sp>
        <p:nvSpPr>
          <p:cNvPr id="622623" name="Arc 31"/>
          <p:cNvSpPr>
            <a:spLocks/>
          </p:cNvSpPr>
          <p:nvPr/>
        </p:nvSpPr>
        <p:spPr bwMode="auto">
          <a:xfrm>
            <a:off x="4387850" y="1066800"/>
            <a:ext cx="4637087" cy="2828925"/>
          </a:xfrm>
          <a:custGeom>
            <a:avLst/>
            <a:gdLst>
              <a:gd name="G0" fmla="+- 13860 0 0"/>
              <a:gd name="G1" fmla="+- 21600 0 0"/>
              <a:gd name="G2" fmla="+- 21600 0 0"/>
              <a:gd name="T0" fmla="*/ 0 w 35411"/>
              <a:gd name="T1" fmla="*/ 5033 h 21600"/>
              <a:gd name="T2" fmla="*/ 35411 w 35411"/>
              <a:gd name="T3" fmla="*/ 20148 h 21600"/>
              <a:gd name="T4" fmla="*/ 13860 w 35411"/>
              <a:gd name="T5" fmla="*/ 21600 h 21600"/>
            </a:gdLst>
            <a:ahLst/>
            <a:cxnLst>
              <a:cxn ang="0">
                <a:pos x="T0" y="T1"/>
              </a:cxn>
              <a:cxn ang="0">
                <a:pos x="T2" y="T3"/>
              </a:cxn>
              <a:cxn ang="0">
                <a:pos x="T4" y="T5"/>
              </a:cxn>
            </a:cxnLst>
            <a:rect l="0" t="0" r="r" b="b"/>
            <a:pathLst>
              <a:path w="35411" h="21600" fill="none" extrusionOk="0">
                <a:moveTo>
                  <a:pt x="0" y="5033"/>
                </a:moveTo>
                <a:cubicBezTo>
                  <a:pt x="3886" y="1781"/>
                  <a:pt x="8792" y="-1"/>
                  <a:pt x="13860" y="0"/>
                </a:cubicBezTo>
                <a:cubicBezTo>
                  <a:pt x="25225" y="0"/>
                  <a:pt x="34647" y="8807"/>
                  <a:pt x="35411" y="20147"/>
                </a:cubicBezTo>
              </a:path>
              <a:path w="35411" h="21600" stroke="0" extrusionOk="0">
                <a:moveTo>
                  <a:pt x="0" y="5033"/>
                </a:moveTo>
                <a:cubicBezTo>
                  <a:pt x="3886" y="1781"/>
                  <a:pt x="8792" y="-1"/>
                  <a:pt x="13860" y="0"/>
                </a:cubicBezTo>
                <a:cubicBezTo>
                  <a:pt x="25225" y="0"/>
                  <a:pt x="34647" y="8807"/>
                  <a:pt x="35411" y="20147"/>
                </a:cubicBezTo>
                <a:lnTo>
                  <a:pt x="1386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grpSp>
        <p:nvGrpSpPr>
          <p:cNvPr id="3" name="Group 32"/>
          <p:cNvGrpSpPr>
            <a:grpSpLocks/>
          </p:cNvGrpSpPr>
          <p:nvPr/>
        </p:nvGrpSpPr>
        <p:grpSpPr bwMode="auto">
          <a:xfrm>
            <a:off x="4370387" y="1439862"/>
            <a:ext cx="1219200" cy="850900"/>
            <a:chOff x="1456" y="1531"/>
            <a:chExt cx="768" cy="536"/>
          </a:xfrm>
        </p:grpSpPr>
        <p:sp>
          <p:nvSpPr>
            <p:cNvPr id="622625" name="Line 33"/>
            <p:cNvSpPr>
              <a:spLocks noChangeShapeType="1"/>
            </p:cNvSpPr>
            <p:nvPr/>
          </p:nvSpPr>
          <p:spPr bwMode="auto">
            <a:xfrm rot="41394137">
              <a:off x="1456" y="1795"/>
              <a:ext cx="76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6" name="Line 34"/>
            <p:cNvSpPr>
              <a:spLocks noChangeShapeType="1"/>
            </p:cNvSpPr>
            <p:nvPr/>
          </p:nvSpPr>
          <p:spPr bwMode="auto">
            <a:xfrm rot="3785720" flipV="1">
              <a:off x="1558" y="1531"/>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7" name="Line 35"/>
            <p:cNvSpPr>
              <a:spLocks noChangeShapeType="1"/>
            </p:cNvSpPr>
            <p:nvPr/>
          </p:nvSpPr>
          <p:spPr bwMode="auto">
            <a:xfrm rot="9039292" flipV="1">
              <a:off x="1576" y="1539"/>
              <a:ext cx="528" cy="52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2628" name="Text Box 36"/>
            <p:cNvSpPr txBox="1">
              <a:spLocks noChangeArrowheads="1"/>
            </p:cNvSpPr>
            <p:nvPr/>
          </p:nvSpPr>
          <p:spPr bwMode="auto">
            <a:xfrm rot="-1590294">
              <a:off x="1704" y="1636"/>
              <a:ext cx="197"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endParaRPr lang="en-US" sz="1400" baseline="-25000">
                <a:solidFill>
                  <a:srgbClr val="FF0066"/>
                </a:solidFill>
                <a:latin typeface="Times New Roman" pitchFamily="18" charset="0"/>
              </a:endParaRPr>
            </a:p>
          </p:txBody>
        </p:sp>
      </p:grpSp>
      <p:grpSp>
        <p:nvGrpSpPr>
          <p:cNvPr id="4" name="Group 37"/>
          <p:cNvGrpSpPr>
            <a:grpSpLocks/>
          </p:cNvGrpSpPr>
          <p:nvPr/>
        </p:nvGrpSpPr>
        <p:grpSpPr bwMode="auto">
          <a:xfrm>
            <a:off x="5335587" y="1219200"/>
            <a:ext cx="3562350" cy="2305050"/>
            <a:chOff x="2064" y="1392"/>
            <a:chExt cx="2244" cy="1452"/>
          </a:xfrm>
        </p:grpSpPr>
        <p:sp>
          <p:nvSpPr>
            <p:cNvPr id="622630" name="Text Box 38"/>
            <p:cNvSpPr txBox="1">
              <a:spLocks noChangeArrowheads="1"/>
            </p:cNvSpPr>
            <p:nvPr/>
          </p:nvSpPr>
          <p:spPr bwMode="auto">
            <a:xfrm rot="-871177">
              <a:off x="2064" y="1440"/>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1</a:t>
              </a:r>
            </a:p>
          </p:txBody>
        </p:sp>
        <p:sp>
          <p:nvSpPr>
            <p:cNvPr id="622631" name="Text Box 39"/>
            <p:cNvSpPr txBox="1">
              <a:spLocks noChangeArrowheads="1"/>
            </p:cNvSpPr>
            <p:nvPr/>
          </p:nvSpPr>
          <p:spPr bwMode="auto">
            <a:xfrm>
              <a:off x="2352" y="139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2</a:t>
              </a:r>
            </a:p>
          </p:txBody>
        </p:sp>
        <p:sp>
          <p:nvSpPr>
            <p:cNvPr id="622632" name="Text Box 40"/>
            <p:cNvSpPr txBox="1">
              <a:spLocks noChangeArrowheads="1"/>
            </p:cNvSpPr>
            <p:nvPr/>
          </p:nvSpPr>
          <p:spPr bwMode="auto">
            <a:xfrm rot="437366">
              <a:off x="2736" y="139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3</a:t>
              </a:r>
            </a:p>
          </p:txBody>
        </p:sp>
        <p:sp>
          <p:nvSpPr>
            <p:cNvPr id="622633" name="Text Box 41"/>
            <p:cNvSpPr txBox="1">
              <a:spLocks noChangeArrowheads="1"/>
            </p:cNvSpPr>
            <p:nvPr/>
          </p:nvSpPr>
          <p:spPr bwMode="auto">
            <a:xfrm rot="1224460">
              <a:off x="3048" y="14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4</a:t>
              </a:r>
            </a:p>
          </p:txBody>
        </p:sp>
        <p:sp>
          <p:nvSpPr>
            <p:cNvPr id="622634" name="Text Box 42"/>
            <p:cNvSpPr txBox="1">
              <a:spLocks noChangeArrowheads="1"/>
            </p:cNvSpPr>
            <p:nvPr/>
          </p:nvSpPr>
          <p:spPr bwMode="auto">
            <a:xfrm rot="2164470">
              <a:off x="3428" y="16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5</a:t>
              </a:r>
            </a:p>
          </p:txBody>
        </p:sp>
        <p:sp>
          <p:nvSpPr>
            <p:cNvPr id="622635" name="Text Box 43"/>
            <p:cNvSpPr txBox="1">
              <a:spLocks noChangeArrowheads="1"/>
            </p:cNvSpPr>
            <p:nvPr/>
          </p:nvSpPr>
          <p:spPr bwMode="auto">
            <a:xfrm rot="2542015">
              <a:off x="4075" y="265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8</a:t>
              </a:r>
            </a:p>
          </p:txBody>
        </p:sp>
        <p:sp>
          <p:nvSpPr>
            <p:cNvPr id="622636" name="Text Box 44"/>
            <p:cNvSpPr txBox="1">
              <a:spLocks noChangeArrowheads="1"/>
            </p:cNvSpPr>
            <p:nvPr/>
          </p:nvSpPr>
          <p:spPr bwMode="auto">
            <a:xfrm rot="3069193">
              <a:off x="3696" y="1872"/>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6</a:t>
              </a:r>
            </a:p>
          </p:txBody>
        </p:sp>
        <p:sp>
          <p:nvSpPr>
            <p:cNvPr id="622637" name="Text Box 45"/>
            <p:cNvSpPr txBox="1">
              <a:spLocks noChangeArrowheads="1"/>
            </p:cNvSpPr>
            <p:nvPr/>
          </p:nvSpPr>
          <p:spPr bwMode="auto">
            <a:xfrm rot="-18203353">
              <a:off x="3963" y="2229"/>
              <a:ext cx="233" cy="19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7</a:t>
              </a:r>
            </a:p>
          </p:txBody>
        </p:sp>
      </p:grpSp>
      <p:sp>
        <p:nvSpPr>
          <p:cNvPr id="622638" name="Oval 46"/>
          <p:cNvSpPr>
            <a:spLocks noChangeArrowheads="1"/>
          </p:cNvSpPr>
          <p:nvPr/>
        </p:nvSpPr>
        <p:spPr bwMode="auto">
          <a:xfrm>
            <a:off x="5183187" y="2362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39" name="Oval 47"/>
          <p:cNvSpPr>
            <a:spLocks noChangeArrowheads="1"/>
          </p:cNvSpPr>
          <p:nvPr/>
        </p:nvSpPr>
        <p:spPr bwMode="auto">
          <a:xfrm>
            <a:off x="5183187" y="2101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0" name="Oval 48"/>
          <p:cNvSpPr>
            <a:spLocks noChangeArrowheads="1"/>
          </p:cNvSpPr>
          <p:nvPr/>
        </p:nvSpPr>
        <p:spPr bwMode="auto">
          <a:xfrm>
            <a:off x="5297487" y="15621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1" name="Oval 49"/>
          <p:cNvSpPr>
            <a:spLocks noChangeArrowheads="1"/>
          </p:cNvSpPr>
          <p:nvPr/>
        </p:nvSpPr>
        <p:spPr bwMode="auto">
          <a:xfrm>
            <a:off x="6021387" y="1066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2" name="Oval 50"/>
          <p:cNvSpPr>
            <a:spLocks noChangeArrowheads="1"/>
          </p:cNvSpPr>
          <p:nvPr/>
        </p:nvSpPr>
        <p:spPr bwMode="auto">
          <a:xfrm>
            <a:off x="7240587" y="1066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3" name="Oval 51"/>
          <p:cNvSpPr>
            <a:spLocks noChangeArrowheads="1"/>
          </p:cNvSpPr>
          <p:nvPr/>
        </p:nvSpPr>
        <p:spPr bwMode="auto">
          <a:xfrm>
            <a:off x="8154987" y="184785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4" name="Oval 52"/>
          <p:cNvSpPr>
            <a:spLocks noChangeArrowheads="1"/>
          </p:cNvSpPr>
          <p:nvPr/>
        </p:nvSpPr>
        <p:spPr bwMode="auto">
          <a:xfrm>
            <a:off x="8396287" y="2787650"/>
            <a:ext cx="76200" cy="76200"/>
          </a:xfrm>
          <a:prstGeom prst="ellipse">
            <a:avLst/>
          </a:prstGeom>
          <a:solidFill>
            <a:schemeClr val="accent1"/>
          </a:solidFill>
          <a:ln w="9525">
            <a:solidFill>
              <a:srgbClr val="0000FF"/>
            </a:solidFill>
            <a:round/>
            <a:headEnd/>
            <a:tailEnd/>
          </a:ln>
          <a:effectLst/>
        </p:spPr>
        <p:txBody>
          <a:bodyPr wrap="none" anchor="ctr"/>
          <a:lstStyle/>
          <a:p>
            <a:endParaRPr lang="en-US">
              <a:solidFill>
                <a:srgbClr val="000000"/>
              </a:solidFill>
            </a:endParaRPr>
          </a:p>
        </p:txBody>
      </p:sp>
      <p:sp>
        <p:nvSpPr>
          <p:cNvPr id="622645" name="Oval 53"/>
          <p:cNvSpPr>
            <a:spLocks noChangeArrowheads="1"/>
          </p:cNvSpPr>
          <p:nvPr/>
        </p:nvSpPr>
        <p:spPr bwMode="auto">
          <a:xfrm>
            <a:off x="8078787" y="33528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6" name="Oval 54"/>
          <p:cNvSpPr>
            <a:spLocks noChangeArrowheads="1"/>
          </p:cNvSpPr>
          <p:nvPr/>
        </p:nvSpPr>
        <p:spPr bwMode="auto">
          <a:xfrm>
            <a:off x="7926387" y="3505200"/>
            <a:ext cx="76200" cy="76200"/>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2647" name="Line 55"/>
          <p:cNvSpPr>
            <a:spLocks noChangeShapeType="1"/>
          </p:cNvSpPr>
          <p:nvPr/>
        </p:nvSpPr>
        <p:spPr bwMode="auto">
          <a:xfrm flipH="1">
            <a:off x="5243512" y="1600200"/>
            <a:ext cx="200025"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48" name="Line 56"/>
          <p:cNvSpPr>
            <a:spLocks noChangeShapeType="1"/>
          </p:cNvSpPr>
          <p:nvPr/>
        </p:nvSpPr>
        <p:spPr bwMode="auto">
          <a:xfrm flipH="1">
            <a:off x="5335587" y="1524000"/>
            <a:ext cx="685800" cy="762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49" name="Line 57"/>
          <p:cNvSpPr>
            <a:spLocks noChangeShapeType="1"/>
          </p:cNvSpPr>
          <p:nvPr/>
        </p:nvSpPr>
        <p:spPr bwMode="auto">
          <a:xfrm flipH="1" flipV="1">
            <a:off x="6021387" y="1066800"/>
            <a:ext cx="533400"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0" name="Line 58"/>
          <p:cNvSpPr>
            <a:spLocks noChangeShapeType="1"/>
          </p:cNvSpPr>
          <p:nvPr/>
        </p:nvSpPr>
        <p:spPr bwMode="auto">
          <a:xfrm flipV="1">
            <a:off x="7621587" y="1905000"/>
            <a:ext cx="609600" cy="68262"/>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1" name="Line 59"/>
          <p:cNvSpPr>
            <a:spLocks noChangeShapeType="1"/>
          </p:cNvSpPr>
          <p:nvPr/>
        </p:nvSpPr>
        <p:spPr bwMode="auto">
          <a:xfrm>
            <a:off x="8002587" y="2286000"/>
            <a:ext cx="457200" cy="5334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2" name="Line 60"/>
          <p:cNvSpPr>
            <a:spLocks noChangeShapeType="1"/>
          </p:cNvSpPr>
          <p:nvPr/>
        </p:nvSpPr>
        <p:spPr bwMode="auto">
          <a:xfrm rot="235035" flipH="1">
            <a:off x="8126412" y="2743200"/>
            <a:ext cx="188913" cy="695325"/>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3" name="Line 61"/>
          <p:cNvSpPr>
            <a:spLocks noChangeShapeType="1"/>
          </p:cNvSpPr>
          <p:nvPr/>
        </p:nvSpPr>
        <p:spPr bwMode="auto">
          <a:xfrm flipH="1">
            <a:off x="7050087" y="1133475"/>
            <a:ext cx="228600" cy="533400"/>
          </a:xfrm>
          <a:prstGeom prst="line">
            <a:avLst/>
          </a:prstGeom>
          <a:noFill/>
          <a:ln w="9525">
            <a:solidFill>
              <a:srgbClr val="0000FF"/>
            </a:solidFill>
            <a:round/>
            <a:headEnd type="triangle" w="med" len="med"/>
            <a:tailEnd/>
          </a:ln>
          <a:effectLst/>
        </p:spPr>
        <p:txBody>
          <a:bodyPr/>
          <a:lstStyle/>
          <a:p>
            <a:endParaRPr lang="en-US">
              <a:solidFill>
                <a:srgbClr val="000000"/>
              </a:solidFill>
            </a:endParaRPr>
          </a:p>
        </p:txBody>
      </p:sp>
      <p:sp>
        <p:nvSpPr>
          <p:cNvPr id="622654" name="Line 62"/>
          <p:cNvSpPr>
            <a:spLocks noChangeShapeType="1"/>
          </p:cNvSpPr>
          <p:nvPr/>
        </p:nvSpPr>
        <p:spPr bwMode="auto">
          <a:xfrm rot="21020046" flipH="1">
            <a:off x="7974012" y="3429000"/>
            <a:ext cx="533400" cy="76200"/>
          </a:xfrm>
          <a:prstGeom prst="line">
            <a:avLst/>
          </a:prstGeom>
          <a:noFill/>
          <a:ln w="9525">
            <a:solidFill>
              <a:srgbClr val="0000FF"/>
            </a:solidFill>
            <a:round/>
            <a:headEnd/>
            <a:tailEnd type="triangle" w="med" len="med"/>
          </a:ln>
          <a:effectLst/>
        </p:spPr>
        <p:txBody>
          <a:bodyPr/>
          <a:lstStyle/>
          <a:p>
            <a:endParaRPr lang="en-US">
              <a:solidFill>
                <a:srgbClr val="000000"/>
              </a:solidFill>
            </a:endParaRPr>
          </a:p>
        </p:txBody>
      </p:sp>
      <p:sp>
        <p:nvSpPr>
          <p:cNvPr id="622655" name="Arc 63"/>
          <p:cNvSpPr>
            <a:spLocks/>
          </p:cNvSpPr>
          <p:nvPr/>
        </p:nvSpPr>
        <p:spPr bwMode="auto">
          <a:xfrm rot="15788815">
            <a:off x="5417157" y="1361456"/>
            <a:ext cx="766851" cy="1215235"/>
          </a:xfrm>
          <a:custGeom>
            <a:avLst/>
            <a:gdLst>
              <a:gd name="G0" fmla="+- 1052 0 0"/>
              <a:gd name="G1" fmla="+- 21600 0 0"/>
              <a:gd name="G2" fmla="+- 21600 0 0"/>
              <a:gd name="T0" fmla="*/ 0 w 16708"/>
              <a:gd name="T1" fmla="*/ 26 h 21600"/>
              <a:gd name="T2" fmla="*/ 16708 w 16708"/>
              <a:gd name="T3" fmla="*/ 6719 h 21600"/>
              <a:gd name="T4" fmla="*/ 1052 w 16708"/>
              <a:gd name="T5" fmla="*/ 21600 h 21600"/>
            </a:gdLst>
            <a:ahLst/>
            <a:cxnLst>
              <a:cxn ang="0">
                <a:pos x="T0" y="T1"/>
              </a:cxn>
              <a:cxn ang="0">
                <a:pos x="T2" y="T3"/>
              </a:cxn>
              <a:cxn ang="0">
                <a:pos x="T4" y="T5"/>
              </a:cxn>
            </a:cxnLst>
            <a:rect l="0" t="0" r="r" b="b"/>
            <a:pathLst>
              <a:path w="16708" h="21600" fill="none" extrusionOk="0">
                <a:moveTo>
                  <a:pt x="-1" y="25"/>
                </a:moveTo>
                <a:cubicBezTo>
                  <a:pt x="350" y="8"/>
                  <a:pt x="701" y="-1"/>
                  <a:pt x="1052" y="0"/>
                </a:cubicBezTo>
                <a:cubicBezTo>
                  <a:pt x="6970" y="0"/>
                  <a:pt x="12630" y="2428"/>
                  <a:pt x="16708" y="6718"/>
                </a:cubicBezTo>
              </a:path>
              <a:path w="16708" h="21600" stroke="0" extrusionOk="0">
                <a:moveTo>
                  <a:pt x="-1" y="25"/>
                </a:moveTo>
                <a:cubicBezTo>
                  <a:pt x="350" y="8"/>
                  <a:pt x="701" y="-1"/>
                  <a:pt x="1052" y="0"/>
                </a:cubicBezTo>
                <a:cubicBezTo>
                  <a:pt x="6970" y="0"/>
                  <a:pt x="12630" y="2428"/>
                  <a:pt x="16708" y="6718"/>
                </a:cubicBezTo>
                <a:lnTo>
                  <a:pt x="1052"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6" name="Arc 64"/>
          <p:cNvSpPr>
            <a:spLocks/>
          </p:cNvSpPr>
          <p:nvPr/>
        </p:nvSpPr>
        <p:spPr bwMode="auto">
          <a:xfrm rot="-1147431">
            <a:off x="5487987" y="1092200"/>
            <a:ext cx="2689225" cy="2114550"/>
          </a:xfrm>
          <a:custGeom>
            <a:avLst/>
            <a:gdLst>
              <a:gd name="G0" fmla="+- 11292 0 0"/>
              <a:gd name="G1" fmla="+- 21600 0 0"/>
              <a:gd name="G2" fmla="+- 21600 0 0"/>
              <a:gd name="T0" fmla="*/ 0 w 32892"/>
              <a:gd name="T1" fmla="*/ 3186 h 24035"/>
              <a:gd name="T2" fmla="*/ 32754 w 32892"/>
              <a:gd name="T3" fmla="*/ 24035 h 24035"/>
              <a:gd name="T4" fmla="*/ 11292 w 32892"/>
              <a:gd name="T5" fmla="*/ 21600 h 24035"/>
            </a:gdLst>
            <a:ahLst/>
            <a:cxnLst>
              <a:cxn ang="0">
                <a:pos x="T0" y="T1"/>
              </a:cxn>
              <a:cxn ang="0">
                <a:pos x="T2" y="T3"/>
              </a:cxn>
              <a:cxn ang="0">
                <a:pos x="T4" y="T5"/>
              </a:cxn>
            </a:cxnLst>
            <a:rect l="0" t="0" r="r" b="b"/>
            <a:pathLst>
              <a:path w="32892" h="24035" fill="none" extrusionOk="0">
                <a:moveTo>
                  <a:pt x="0" y="3186"/>
                </a:moveTo>
                <a:cubicBezTo>
                  <a:pt x="3398" y="1102"/>
                  <a:pt x="7306" y="-1"/>
                  <a:pt x="11292" y="0"/>
                </a:cubicBezTo>
                <a:cubicBezTo>
                  <a:pt x="23221" y="0"/>
                  <a:pt x="32892" y="9670"/>
                  <a:pt x="32892" y="21600"/>
                </a:cubicBezTo>
                <a:cubicBezTo>
                  <a:pt x="32892" y="22413"/>
                  <a:pt x="32846" y="23226"/>
                  <a:pt x="32754" y="24035"/>
                </a:cubicBezTo>
              </a:path>
              <a:path w="32892" h="24035" stroke="0" extrusionOk="0">
                <a:moveTo>
                  <a:pt x="0" y="3186"/>
                </a:moveTo>
                <a:cubicBezTo>
                  <a:pt x="3398" y="1102"/>
                  <a:pt x="7306" y="-1"/>
                  <a:pt x="11292" y="0"/>
                </a:cubicBezTo>
                <a:cubicBezTo>
                  <a:pt x="23221" y="0"/>
                  <a:pt x="32892" y="9670"/>
                  <a:pt x="32892" y="21600"/>
                </a:cubicBezTo>
                <a:cubicBezTo>
                  <a:pt x="32892" y="22413"/>
                  <a:pt x="32846" y="23226"/>
                  <a:pt x="32754" y="24035"/>
                </a:cubicBezTo>
                <a:lnTo>
                  <a:pt x="11292"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7" name="Arc 65"/>
          <p:cNvSpPr>
            <a:spLocks/>
          </p:cNvSpPr>
          <p:nvPr/>
        </p:nvSpPr>
        <p:spPr bwMode="auto">
          <a:xfrm rot="18233221" flipV="1">
            <a:off x="7094517" y="1885461"/>
            <a:ext cx="1104670" cy="1617468"/>
          </a:xfrm>
          <a:custGeom>
            <a:avLst/>
            <a:gdLst>
              <a:gd name="G0" fmla="+- 5898 0 0"/>
              <a:gd name="G1" fmla="+- 21600 0 0"/>
              <a:gd name="G2" fmla="+- 21600 0 0"/>
              <a:gd name="T0" fmla="*/ 0 w 17699"/>
              <a:gd name="T1" fmla="*/ 821 h 21600"/>
              <a:gd name="T2" fmla="*/ 17699 w 17699"/>
              <a:gd name="T3" fmla="*/ 3509 h 21600"/>
              <a:gd name="T4" fmla="*/ 5898 w 17699"/>
              <a:gd name="T5" fmla="*/ 21600 h 21600"/>
            </a:gdLst>
            <a:ahLst/>
            <a:cxnLst>
              <a:cxn ang="0">
                <a:pos x="T0" y="T1"/>
              </a:cxn>
              <a:cxn ang="0">
                <a:pos x="T2" y="T3"/>
              </a:cxn>
              <a:cxn ang="0">
                <a:pos x="T4" y="T5"/>
              </a:cxn>
            </a:cxnLst>
            <a:rect l="0" t="0" r="r" b="b"/>
            <a:pathLst>
              <a:path w="17699" h="21600" fill="none" extrusionOk="0">
                <a:moveTo>
                  <a:pt x="-1" y="820"/>
                </a:moveTo>
                <a:cubicBezTo>
                  <a:pt x="1918" y="276"/>
                  <a:pt x="3903" y="-1"/>
                  <a:pt x="5898" y="0"/>
                </a:cubicBezTo>
                <a:cubicBezTo>
                  <a:pt x="10088" y="0"/>
                  <a:pt x="14189" y="1219"/>
                  <a:pt x="17699" y="3508"/>
                </a:cubicBezTo>
              </a:path>
              <a:path w="17699" h="21600" stroke="0" extrusionOk="0">
                <a:moveTo>
                  <a:pt x="-1" y="820"/>
                </a:moveTo>
                <a:cubicBezTo>
                  <a:pt x="1918" y="276"/>
                  <a:pt x="3903" y="-1"/>
                  <a:pt x="5898" y="0"/>
                </a:cubicBezTo>
                <a:cubicBezTo>
                  <a:pt x="10088" y="0"/>
                  <a:pt x="14189" y="1219"/>
                  <a:pt x="17699" y="3508"/>
                </a:cubicBezTo>
                <a:lnTo>
                  <a:pt x="5898" y="21600"/>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2658" name="Arc 66"/>
          <p:cNvSpPr>
            <a:spLocks/>
          </p:cNvSpPr>
          <p:nvPr/>
        </p:nvSpPr>
        <p:spPr bwMode="auto">
          <a:xfrm>
            <a:off x="5922962" y="3713162"/>
            <a:ext cx="379413" cy="274638"/>
          </a:xfrm>
          <a:custGeom>
            <a:avLst/>
            <a:gdLst>
              <a:gd name="G0" fmla="+- 14281 0 0"/>
              <a:gd name="G1" fmla="+- 21600 0 0"/>
              <a:gd name="G2" fmla="+- 21600 0 0"/>
              <a:gd name="T0" fmla="*/ 0 w 35881"/>
              <a:gd name="T1" fmla="*/ 5395 h 25991"/>
              <a:gd name="T2" fmla="*/ 35430 w 35881"/>
              <a:gd name="T3" fmla="*/ 25991 h 25991"/>
              <a:gd name="T4" fmla="*/ 14281 w 35881"/>
              <a:gd name="T5" fmla="*/ 21600 h 25991"/>
            </a:gdLst>
            <a:ahLst/>
            <a:cxnLst>
              <a:cxn ang="0">
                <a:pos x="T0" y="T1"/>
              </a:cxn>
              <a:cxn ang="0">
                <a:pos x="T2" y="T3"/>
              </a:cxn>
              <a:cxn ang="0">
                <a:pos x="T4" y="T5"/>
              </a:cxn>
            </a:cxnLst>
            <a:rect l="0" t="0" r="r" b="b"/>
            <a:pathLst>
              <a:path w="35881" h="25991" fill="none" extrusionOk="0">
                <a:moveTo>
                  <a:pt x="-1" y="5394"/>
                </a:moveTo>
                <a:cubicBezTo>
                  <a:pt x="3944" y="1918"/>
                  <a:pt x="9022" y="-1"/>
                  <a:pt x="14281" y="0"/>
                </a:cubicBezTo>
                <a:cubicBezTo>
                  <a:pt x="26210" y="0"/>
                  <a:pt x="35881" y="9670"/>
                  <a:pt x="35881" y="21600"/>
                </a:cubicBezTo>
                <a:cubicBezTo>
                  <a:pt x="35881" y="23075"/>
                  <a:pt x="35729" y="24546"/>
                  <a:pt x="35429" y="25990"/>
                </a:cubicBezTo>
              </a:path>
              <a:path w="35881" h="25991" stroke="0" extrusionOk="0">
                <a:moveTo>
                  <a:pt x="-1" y="5394"/>
                </a:moveTo>
                <a:cubicBezTo>
                  <a:pt x="3944" y="1918"/>
                  <a:pt x="9022" y="-1"/>
                  <a:pt x="14281" y="0"/>
                </a:cubicBezTo>
                <a:cubicBezTo>
                  <a:pt x="26210" y="0"/>
                  <a:pt x="35881" y="9670"/>
                  <a:pt x="35881" y="21600"/>
                </a:cubicBezTo>
                <a:cubicBezTo>
                  <a:pt x="35881" y="23075"/>
                  <a:pt x="35729" y="24546"/>
                  <a:pt x="35429" y="25990"/>
                </a:cubicBezTo>
                <a:lnTo>
                  <a:pt x="14281" y="21600"/>
                </a:lnTo>
                <a:close/>
              </a:path>
            </a:pathLst>
          </a:custGeom>
          <a:noFill/>
          <a:ln w="9525">
            <a:solidFill>
              <a:schemeClr val="tx1"/>
            </a:solidFill>
            <a:round/>
            <a:headEnd type="triangle" w="med" len="med"/>
            <a:tailEnd type="triangle" w="med" len="med"/>
          </a:ln>
          <a:effectLst/>
        </p:spPr>
        <p:txBody>
          <a:bodyPr wrap="none" anchor="ctr"/>
          <a:lstStyle/>
          <a:p>
            <a:endParaRPr lang="en-US">
              <a:solidFill>
                <a:srgbClr val="000000"/>
              </a:solidFill>
            </a:endParaRPr>
          </a:p>
        </p:txBody>
      </p:sp>
      <p:sp>
        <p:nvSpPr>
          <p:cNvPr id="622660" name="Text Box 68"/>
          <p:cNvSpPr txBox="1">
            <a:spLocks noChangeArrowheads="1"/>
          </p:cNvSpPr>
          <p:nvPr/>
        </p:nvSpPr>
        <p:spPr bwMode="auto">
          <a:xfrm>
            <a:off x="5043487" y="2400300"/>
            <a:ext cx="292100" cy="304800"/>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P</a:t>
            </a:r>
          </a:p>
        </p:txBody>
      </p:sp>
      <p:grpSp>
        <p:nvGrpSpPr>
          <p:cNvPr id="5" name="Group 69"/>
          <p:cNvGrpSpPr>
            <a:grpSpLocks/>
          </p:cNvGrpSpPr>
          <p:nvPr/>
        </p:nvGrpSpPr>
        <p:grpSpPr bwMode="auto">
          <a:xfrm>
            <a:off x="5259389" y="2362201"/>
            <a:ext cx="866776" cy="1676400"/>
            <a:chOff x="2016" y="2112"/>
            <a:chExt cx="546" cy="1056"/>
          </a:xfrm>
        </p:grpSpPr>
        <p:sp>
          <p:nvSpPr>
            <p:cNvPr id="622662" name="Text Box 70"/>
            <p:cNvSpPr txBox="1">
              <a:spLocks noChangeArrowheads="1"/>
            </p:cNvSpPr>
            <p:nvPr/>
          </p:nvSpPr>
          <p:spPr bwMode="auto">
            <a:xfrm>
              <a:off x="2303" y="2928"/>
              <a:ext cx="203" cy="192"/>
            </a:xfrm>
            <a:prstGeom prst="rect">
              <a:avLst/>
            </a:prstGeom>
            <a:noFill/>
            <a:ln w="9525">
              <a:noFill/>
              <a:miter lim="800000"/>
              <a:headEnd/>
              <a:tailEnd/>
            </a:ln>
            <a:effectLst/>
          </p:spPr>
          <p:txBody>
            <a:bodyPr wrap="none">
              <a:spAutoFit/>
            </a:bodyPr>
            <a:lstStyle/>
            <a:p>
              <a:r>
                <a:rPr lang="en-US" sz="1400" dirty="0">
                  <a:solidFill>
                    <a:srgbClr val="000000"/>
                  </a:solidFill>
                  <a:latin typeface="Times New Roman" pitchFamily="18" charset="0"/>
                </a:rPr>
                <a:t>O</a:t>
              </a:r>
            </a:p>
          </p:txBody>
        </p:sp>
        <p:sp>
          <p:nvSpPr>
            <p:cNvPr id="622663" name="Line 71"/>
            <p:cNvSpPr>
              <a:spLocks noChangeShapeType="1"/>
            </p:cNvSpPr>
            <p:nvPr/>
          </p:nvSpPr>
          <p:spPr bwMode="auto">
            <a:xfrm flipH="1" flipV="1">
              <a:off x="2016" y="2112"/>
              <a:ext cx="528" cy="1056"/>
            </a:xfrm>
            <a:prstGeom prst="line">
              <a:avLst/>
            </a:prstGeom>
            <a:noFill/>
            <a:ln w="9525">
              <a:solidFill>
                <a:schemeClr val="tx1"/>
              </a:solidFill>
              <a:round/>
              <a:headEnd/>
              <a:tailEnd/>
            </a:ln>
            <a:effectLst/>
          </p:spPr>
          <p:txBody>
            <a:bodyPr/>
            <a:lstStyle/>
            <a:p>
              <a:endParaRPr lang="en-US">
                <a:solidFill>
                  <a:srgbClr val="000000"/>
                </a:solidFill>
              </a:endParaRPr>
            </a:p>
          </p:txBody>
        </p:sp>
        <p:sp>
          <p:nvSpPr>
            <p:cNvPr id="622664" name="Text Box 72"/>
            <p:cNvSpPr txBox="1">
              <a:spLocks noChangeArrowheads="1"/>
            </p:cNvSpPr>
            <p:nvPr/>
          </p:nvSpPr>
          <p:spPr bwMode="auto">
            <a:xfrm rot="-1614293">
              <a:off x="2064" y="2592"/>
              <a:ext cx="197" cy="19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R</a:t>
              </a:r>
            </a:p>
          </p:txBody>
        </p:sp>
        <p:sp>
          <p:nvSpPr>
            <p:cNvPr id="622665" name="Oval 73"/>
            <p:cNvSpPr>
              <a:spLocks noChangeArrowheads="1"/>
            </p:cNvSpPr>
            <p:nvPr/>
          </p:nvSpPr>
          <p:spPr bwMode="auto">
            <a:xfrm>
              <a:off x="2514" y="3120"/>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sp>
        <p:nvSpPr>
          <p:cNvPr id="622666" name="Line 74"/>
          <p:cNvSpPr>
            <a:spLocks noChangeShapeType="1"/>
          </p:cNvSpPr>
          <p:nvPr/>
        </p:nvSpPr>
        <p:spPr bwMode="auto">
          <a:xfrm flipV="1">
            <a:off x="4268787" y="2057400"/>
            <a:ext cx="838200" cy="4572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67" name="Text Box 75"/>
          <p:cNvSpPr txBox="1">
            <a:spLocks noChangeArrowheads="1"/>
          </p:cNvSpPr>
          <p:nvPr/>
        </p:nvSpPr>
        <p:spPr bwMode="auto">
          <a:xfrm>
            <a:off x="3811587" y="2438400"/>
            <a:ext cx="838200" cy="336550"/>
          </a:xfrm>
          <a:prstGeom prst="rect">
            <a:avLst/>
          </a:prstGeom>
          <a:noFill/>
          <a:ln w="9525">
            <a:noFill/>
            <a:miter lim="800000"/>
            <a:headEnd/>
            <a:tailEnd/>
          </a:ln>
          <a:effectLst/>
        </p:spPr>
        <p:txBody>
          <a:bodyPr>
            <a:spAutoFit/>
          </a:bodyPr>
          <a:lstStyle/>
          <a:p>
            <a:r>
              <a:rPr lang="en-US">
                <a:solidFill>
                  <a:srgbClr val="000000"/>
                </a:solidFill>
                <a:latin typeface="Times New Roman" pitchFamily="18" charset="0"/>
              </a:rPr>
              <a:t>r</a:t>
            </a:r>
            <a:r>
              <a:rPr lang="en-US" b="0">
                <a:solidFill>
                  <a:srgbClr val="000000"/>
                </a:solidFill>
                <a:latin typeface="Times New Roman" pitchFamily="18" charset="0"/>
              </a:rPr>
              <a:t> = </a:t>
            </a:r>
            <a:r>
              <a:rPr lang="en-US">
                <a:solidFill>
                  <a:srgbClr val="FF0066"/>
                </a:solidFill>
                <a:latin typeface="Times New Roman" pitchFamily="18" charset="0"/>
              </a:rPr>
              <a:t>CP</a:t>
            </a:r>
          </a:p>
        </p:txBody>
      </p:sp>
      <p:grpSp>
        <p:nvGrpSpPr>
          <p:cNvPr id="6" name="Group 76"/>
          <p:cNvGrpSpPr>
            <a:grpSpLocks/>
          </p:cNvGrpSpPr>
          <p:nvPr/>
        </p:nvGrpSpPr>
        <p:grpSpPr bwMode="auto">
          <a:xfrm>
            <a:off x="6230937" y="3552825"/>
            <a:ext cx="152400" cy="152400"/>
            <a:chOff x="912" y="3072"/>
            <a:chExt cx="144" cy="144"/>
          </a:xfrm>
        </p:grpSpPr>
        <p:sp>
          <p:nvSpPr>
            <p:cNvPr id="622669" name="Oval 77"/>
            <p:cNvSpPr>
              <a:spLocks noChangeArrowheads="1"/>
            </p:cNvSpPr>
            <p:nvPr/>
          </p:nvSpPr>
          <p:spPr bwMode="auto">
            <a:xfrm>
              <a:off x="912" y="3072"/>
              <a:ext cx="144" cy="144"/>
            </a:xfrm>
            <a:prstGeom prst="ellipse">
              <a:avLst/>
            </a:prstGeom>
            <a:solidFill>
              <a:schemeClr val="bg1"/>
            </a:solidFill>
            <a:ln w="28575">
              <a:solidFill>
                <a:schemeClr val="tx1"/>
              </a:solidFill>
              <a:round/>
              <a:headEnd/>
              <a:tailEnd/>
            </a:ln>
            <a:effectLst/>
          </p:spPr>
          <p:txBody>
            <a:bodyPr wrap="none" anchor="ctr"/>
            <a:lstStyle/>
            <a:p>
              <a:endParaRPr lang="en-US">
                <a:solidFill>
                  <a:srgbClr val="000000"/>
                </a:solidFill>
              </a:endParaRPr>
            </a:p>
          </p:txBody>
        </p:sp>
        <p:sp>
          <p:nvSpPr>
            <p:cNvPr id="622670" name="Line 78"/>
            <p:cNvSpPr>
              <a:spLocks noChangeShapeType="1"/>
            </p:cNvSpPr>
            <p:nvPr/>
          </p:nvSpPr>
          <p:spPr bwMode="auto">
            <a:xfrm>
              <a:off x="912" y="3120"/>
              <a:ext cx="144"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7" name="Group 79"/>
          <p:cNvGrpSpPr>
            <a:grpSpLocks/>
          </p:cNvGrpSpPr>
          <p:nvPr/>
        </p:nvGrpSpPr>
        <p:grpSpPr bwMode="auto">
          <a:xfrm>
            <a:off x="4192587" y="3505200"/>
            <a:ext cx="1219200" cy="533400"/>
            <a:chOff x="720" y="2544"/>
            <a:chExt cx="768" cy="336"/>
          </a:xfrm>
        </p:grpSpPr>
        <p:sp>
          <p:nvSpPr>
            <p:cNvPr id="622672" name="Rectangle 80"/>
            <p:cNvSpPr>
              <a:spLocks noChangeArrowheads="1"/>
            </p:cNvSpPr>
            <p:nvPr/>
          </p:nvSpPr>
          <p:spPr bwMode="auto">
            <a:xfrm>
              <a:off x="720" y="2544"/>
              <a:ext cx="768" cy="336"/>
            </a:xfrm>
            <a:prstGeom prst="rect">
              <a:avLst/>
            </a:prstGeom>
            <a:solidFill>
              <a:schemeClr val="bg1"/>
            </a:solidFill>
            <a:ln w="19050">
              <a:solidFill>
                <a:schemeClr val="tx1"/>
              </a:solidFill>
              <a:miter lim="800000"/>
              <a:headEnd/>
              <a:tailEnd/>
            </a:ln>
            <a:effectLst/>
          </p:spPr>
          <p:txBody>
            <a:bodyPr wrap="none" anchor="ctr"/>
            <a:lstStyle/>
            <a:p>
              <a:endParaRPr lang="en-US">
                <a:solidFill>
                  <a:srgbClr val="000000"/>
                </a:solidFill>
              </a:endParaRPr>
            </a:p>
          </p:txBody>
        </p:sp>
        <p:grpSp>
          <p:nvGrpSpPr>
            <p:cNvPr id="8" name="Group 81"/>
            <p:cNvGrpSpPr>
              <a:grpSpLocks/>
            </p:cNvGrpSpPr>
            <p:nvPr/>
          </p:nvGrpSpPr>
          <p:grpSpPr bwMode="auto">
            <a:xfrm>
              <a:off x="816" y="2544"/>
              <a:ext cx="656" cy="308"/>
              <a:chOff x="528" y="624"/>
              <a:chExt cx="656" cy="308"/>
            </a:xfrm>
          </p:grpSpPr>
          <p:grpSp>
            <p:nvGrpSpPr>
              <p:cNvPr id="9" name="Group 82"/>
              <p:cNvGrpSpPr>
                <a:grpSpLocks/>
              </p:cNvGrpSpPr>
              <p:nvPr/>
            </p:nvGrpSpPr>
            <p:grpSpPr bwMode="auto">
              <a:xfrm>
                <a:off x="528" y="720"/>
                <a:ext cx="96" cy="96"/>
                <a:chOff x="912" y="3072"/>
                <a:chExt cx="144" cy="144"/>
              </a:xfrm>
            </p:grpSpPr>
            <p:sp>
              <p:nvSpPr>
                <p:cNvPr id="622675" name="Oval 83"/>
                <p:cNvSpPr>
                  <a:spLocks noChangeArrowheads="1"/>
                </p:cNvSpPr>
                <p:nvPr/>
              </p:nvSpPr>
              <p:spPr bwMode="auto">
                <a:xfrm>
                  <a:off x="912" y="3072"/>
                  <a:ext cx="144" cy="144"/>
                </a:xfrm>
                <a:prstGeom prst="ellipse">
                  <a:avLst/>
                </a:prstGeom>
                <a:solidFill>
                  <a:schemeClr val="bg1"/>
                </a:solidFill>
                <a:ln w="19050">
                  <a:solidFill>
                    <a:schemeClr val="tx1"/>
                  </a:solidFill>
                  <a:round/>
                  <a:headEnd/>
                  <a:tailEnd/>
                </a:ln>
                <a:effectLst/>
              </p:spPr>
              <p:txBody>
                <a:bodyPr wrap="none" anchor="ctr"/>
                <a:lstStyle/>
                <a:p>
                  <a:endParaRPr lang="en-US">
                    <a:solidFill>
                      <a:srgbClr val="000000"/>
                    </a:solidFill>
                  </a:endParaRPr>
                </a:p>
              </p:txBody>
            </p:sp>
            <p:sp>
              <p:nvSpPr>
                <p:cNvPr id="622676" name="Line 84"/>
                <p:cNvSpPr>
                  <a:spLocks noChangeShapeType="1"/>
                </p:cNvSpPr>
                <p:nvPr/>
              </p:nvSpPr>
              <p:spPr bwMode="auto">
                <a:xfrm>
                  <a:off x="912" y="3120"/>
                  <a:ext cx="144" cy="48"/>
                </a:xfrm>
                <a:prstGeom prst="line">
                  <a:avLst/>
                </a:prstGeom>
                <a:noFill/>
                <a:ln w="19050">
                  <a:solidFill>
                    <a:schemeClr val="tx1"/>
                  </a:solidFill>
                  <a:round/>
                  <a:headEnd/>
                  <a:tailEnd/>
                </a:ln>
                <a:effectLst/>
              </p:spPr>
              <p:txBody>
                <a:bodyPr/>
                <a:lstStyle/>
                <a:p>
                  <a:endParaRPr lang="en-US">
                    <a:solidFill>
                      <a:srgbClr val="000000"/>
                    </a:solidFill>
                  </a:endParaRPr>
                </a:p>
              </p:txBody>
            </p:sp>
          </p:grpSp>
          <p:sp>
            <p:nvSpPr>
              <p:cNvPr id="622677" name="Text Box 85"/>
              <p:cNvSpPr txBox="1">
                <a:spLocks noChangeArrowheads="1"/>
              </p:cNvSpPr>
              <p:nvPr/>
            </p:nvSpPr>
            <p:spPr bwMode="auto">
              <a:xfrm rot="-2810704">
                <a:off x="785" y="655"/>
                <a:ext cx="197" cy="231"/>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t>
                </a:r>
                <a:endParaRPr lang="en-US" sz="1400" b="0">
                  <a:solidFill>
                    <a:srgbClr val="000000"/>
                  </a:solidFill>
                  <a:latin typeface="Times New Roman" pitchFamily="18" charset="0"/>
                </a:endParaRPr>
              </a:p>
            </p:txBody>
          </p:sp>
          <p:sp>
            <p:nvSpPr>
              <p:cNvPr id="622678" name="Text Box 86"/>
              <p:cNvSpPr txBox="1">
                <a:spLocks noChangeArrowheads="1"/>
              </p:cNvSpPr>
              <p:nvPr/>
            </p:nvSpPr>
            <p:spPr bwMode="auto">
              <a:xfrm>
                <a:off x="720" y="624"/>
                <a:ext cx="153"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2679" name="Line 87"/>
              <p:cNvSpPr>
                <a:spLocks noChangeShapeType="1"/>
              </p:cNvSpPr>
              <p:nvPr/>
            </p:nvSpPr>
            <p:spPr bwMode="auto">
              <a:xfrm>
                <a:off x="740" y="776"/>
                <a:ext cx="96" cy="0"/>
              </a:xfrm>
              <a:prstGeom prst="line">
                <a:avLst/>
              </a:prstGeom>
              <a:noFill/>
              <a:ln w="19050">
                <a:solidFill>
                  <a:schemeClr val="tx1"/>
                </a:solidFill>
                <a:round/>
                <a:headEnd/>
                <a:tailEnd/>
              </a:ln>
              <a:effectLst/>
            </p:spPr>
            <p:txBody>
              <a:bodyPr/>
              <a:lstStyle/>
              <a:p>
                <a:endParaRPr lang="en-US">
                  <a:solidFill>
                    <a:srgbClr val="000000"/>
                  </a:solidFill>
                </a:endParaRPr>
              </a:p>
            </p:txBody>
          </p:sp>
          <p:sp>
            <p:nvSpPr>
              <p:cNvPr id="622680" name="Text Box 88"/>
              <p:cNvSpPr txBox="1">
                <a:spLocks noChangeArrowheads="1"/>
              </p:cNvSpPr>
              <p:nvPr/>
            </p:nvSpPr>
            <p:spPr bwMode="auto">
              <a:xfrm>
                <a:off x="708" y="740"/>
                <a:ext cx="191"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2681" name="Text Box 89"/>
              <p:cNvSpPr txBox="1">
                <a:spLocks noChangeArrowheads="1"/>
              </p:cNvSpPr>
              <p:nvPr/>
            </p:nvSpPr>
            <p:spPr bwMode="auto">
              <a:xfrm>
                <a:off x="864" y="672"/>
                <a:ext cx="320"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360</a:t>
                </a:r>
                <a:r>
                  <a:rPr lang="en-US" sz="1400" b="0" baseline="30000">
                    <a:solidFill>
                      <a:srgbClr val="000000"/>
                    </a:solidFill>
                    <a:latin typeface="Times New Roman" pitchFamily="18" charset="0"/>
                  </a:rPr>
                  <a:t>0</a:t>
                </a:r>
              </a:p>
            </p:txBody>
          </p:sp>
          <p:sp>
            <p:nvSpPr>
              <p:cNvPr id="622682" name="Text Box 90"/>
              <p:cNvSpPr txBox="1">
                <a:spLocks noChangeArrowheads="1"/>
              </p:cNvSpPr>
              <p:nvPr/>
            </p:nvSpPr>
            <p:spPr bwMode="auto">
              <a:xfrm>
                <a:off x="588" y="680"/>
                <a:ext cx="236" cy="192"/>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 = </a:t>
                </a:r>
              </a:p>
            </p:txBody>
          </p:sp>
        </p:grpSp>
      </p:grpSp>
      <p:grpSp>
        <p:nvGrpSpPr>
          <p:cNvPr id="10" name="Group 91"/>
          <p:cNvGrpSpPr>
            <a:grpSpLocks/>
          </p:cNvGrpSpPr>
          <p:nvPr/>
        </p:nvGrpSpPr>
        <p:grpSpPr bwMode="auto">
          <a:xfrm>
            <a:off x="4129087" y="1003300"/>
            <a:ext cx="1682750" cy="1638300"/>
            <a:chOff x="1272" y="1272"/>
            <a:chExt cx="1060" cy="1032"/>
          </a:xfrm>
        </p:grpSpPr>
        <p:sp>
          <p:nvSpPr>
            <p:cNvPr id="622684" name="Text Box 92"/>
            <p:cNvSpPr txBox="1">
              <a:spLocks noChangeArrowheads="1"/>
            </p:cNvSpPr>
            <p:nvPr/>
          </p:nvSpPr>
          <p:spPr bwMode="auto">
            <a:xfrm>
              <a:off x="1632" y="2112"/>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1</a:t>
              </a:r>
            </a:p>
          </p:txBody>
        </p:sp>
        <p:sp>
          <p:nvSpPr>
            <p:cNvPr id="622685" name="Text Box 93"/>
            <p:cNvSpPr txBox="1">
              <a:spLocks noChangeArrowheads="1"/>
            </p:cNvSpPr>
            <p:nvPr/>
          </p:nvSpPr>
          <p:spPr bwMode="auto">
            <a:xfrm>
              <a:off x="1296" y="192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2</a:t>
              </a:r>
            </a:p>
          </p:txBody>
        </p:sp>
        <p:sp>
          <p:nvSpPr>
            <p:cNvPr id="622686" name="Text Box 94"/>
            <p:cNvSpPr txBox="1">
              <a:spLocks noChangeArrowheads="1"/>
            </p:cNvSpPr>
            <p:nvPr/>
          </p:nvSpPr>
          <p:spPr bwMode="auto">
            <a:xfrm>
              <a:off x="1272" y="1584"/>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a:t>
              </a:r>
            </a:p>
          </p:txBody>
        </p:sp>
        <p:sp>
          <p:nvSpPr>
            <p:cNvPr id="622687" name="Text Box 95"/>
            <p:cNvSpPr txBox="1">
              <a:spLocks noChangeArrowheads="1"/>
            </p:cNvSpPr>
            <p:nvPr/>
          </p:nvSpPr>
          <p:spPr bwMode="auto">
            <a:xfrm>
              <a:off x="1520" y="1280"/>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4</a:t>
              </a:r>
            </a:p>
          </p:txBody>
        </p:sp>
        <p:sp>
          <p:nvSpPr>
            <p:cNvPr id="622688" name="Text Box 96"/>
            <p:cNvSpPr txBox="1">
              <a:spLocks noChangeArrowheads="1"/>
            </p:cNvSpPr>
            <p:nvPr/>
          </p:nvSpPr>
          <p:spPr bwMode="auto">
            <a:xfrm>
              <a:off x="1840" y="1272"/>
              <a:ext cx="200"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 5</a:t>
              </a:r>
            </a:p>
          </p:txBody>
        </p:sp>
        <p:sp>
          <p:nvSpPr>
            <p:cNvPr id="622689" name="Text Box 97"/>
            <p:cNvSpPr txBox="1">
              <a:spLocks noChangeArrowheads="1"/>
            </p:cNvSpPr>
            <p:nvPr/>
          </p:nvSpPr>
          <p:spPr bwMode="auto">
            <a:xfrm>
              <a:off x="2112" y="1536"/>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6</a:t>
              </a:r>
            </a:p>
          </p:txBody>
        </p:sp>
        <p:sp>
          <p:nvSpPr>
            <p:cNvPr id="622690" name="Text Box 98"/>
            <p:cNvSpPr txBox="1">
              <a:spLocks noChangeArrowheads="1"/>
            </p:cNvSpPr>
            <p:nvPr/>
          </p:nvSpPr>
          <p:spPr bwMode="auto">
            <a:xfrm>
              <a:off x="2160" y="1824"/>
              <a:ext cx="172" cy="192"/>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7</a:t>
              </a:r>
            </a:p>
          </p:txBody>
        </p:sp>
      </p:grpSp>
      <p:sp>
        <p:nvSpPr>
          <p:cNvPr id="622691" name="Line 99"/>
          <p:cNvSpPr>
            <a:spLocks noChangeShapeType="1"/>
          </p:cNvSpPr>
          <p:nvPr/>
        </p:nvSpPr>
        <p:spPr bwMode="auto">
          <a:xfrm>
            <a:off x="4060825" y="1143000"/>
            <a:ext cx="381000" cy="3048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92" name="Line 100"/>
          <p:cNvSpPr>
            <a:spLocks noChangeShapeType="1"/>
          </p:cNvSpPr>
          <p:nvPr/>
        </p:nvSpPr>
        <p:spPr bwMode="auto">
          <a:xfrm flipH="1" flipV="1">
            <a:off x="4949825" y="2590800"/>
            <a:ext cx="76200" cy="45720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2694" name="Text Box 102"/>
          <p:cNvSpPr txBox="1">
            <a:spLocks noChangeArrowheads="1"/>
          </p:cNvSpPr>
          <p:nvPr/>
        </p:nvSpPr>
        <p:spPr bwMode="auto">
          <a:xfrm>
            <a:off x="4035425" y="2997200"/>
            <a:ext cx="1233487" cy="274637"/>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Directing Circle</a:t>
            </a:r>
          </a:p>
        </p:txBody>
      </p:sp>
      <p:sp>
        <p:nvSpPr>
          <p:cNvPr id="622695" name="Arc 103"/>
          <p:cNvSpPr>
            <a:spLocks/>
          </p:cNvSpPr>
          <p:nvPr/>
        </p:nvSpPr>
        <p:spPr bwMode="auto">
          <a:xfrm rot="19015998" flipH="1">
            <a:off x="3730625" y="1524000"/>
            <a:ext cx="533400" cy="5334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1"/>
            </a:solidFill>
            <a:round/>
            <a:headEnd type="triangle" w="med" len="med"/>
            <a:tailEnd/>
          </a:ln>
          <a:effectLst/>
        </p:spPr>
        <p:txBody>
          <a:bodyPr wrap="none" anchor="ctr"/>
          <a:lstStyle/>
          <a:p>
            <a:endParaRPr lang="en-US">
              <a:solidFill>
                <a:srgbClr val="000000"/>
              </a:solidFill>
            </a:endParaRPr>
          </a:p>
        </p:txBody>
      </p:sp>
      <p:grpSp>
        <p:nvGrpSpPr>
          <p:cNvPr id="11" name="Group 107"/>
          <p:cNvGrpSpPr>
            <a:grpSpLocks/>
          </p:cNvGrpSpPr>
          <p:nvPr/>
        </p:nvGrpSpPr>
        <p:grpSpPr bwMode="auto">
          <a:xfrm>
            <a:off x="0" y="0"/>
            <a:ext cx="9499934" cy="846138"/>
            <a:chOff x="0" y="0"/>
            <a:chExt cx="3790" cy="533"/>
          </a:xfrm>
        </p:grpSpPr>
        <p:sp>
          <p:nvSpPr>
            <p:cNvPr id="622700" name="Rectangle 108"/>
            <p:cNvSpPr>
              <a:spLocks noChangeArrowheads="1"/>
            </p:cNvSpPr>
            <p:nvPr/>
          </p:nvSpPr>
          <p:spPr bwMode="auto">
            <a:xfrm>
              <a:off x="0" y="0"/>
              <a:ext cx="3648" cy="528"/>
            </a:xfrm>
            <a:prstGeom prst="rect">
              <a:avLst/>
            </a:prstGeom>
            <a:solidFill>
              <a:srgbClr val="66FFFF"/>
            </a:solidFill>
            <a:ln w="9525">
              <a:solidFill>
                <a:schemeClr val="tx1"/>
              </a:solidFill>
              <a:miter lim="800000"/>
              <a:headEnd/>
              <a:tailEnd/>
            </a:ln>
            <a:effectLst/>
          </p:spPr>
          <p:txBody>
            <a:bodyPr wrap="none" anchor="ctr"/>
            <a:lstStyle/>
            <a:p>
              <a:endParaRPr lang="en-US">
                <a:solidFill>
                  <a:srgbClr val="000000"/>
                </a:solidFill>
              </a:endParaRPr>
            </a:p>
          </p:txBody>
        </p:sp>
        <p:sp>
          <p:nvSpPr>
            <p:cNvPr id="622701" name="Text Box 109"/>
            <p:cNvSpPr txBox="1">
              <a:spLocks noChangeArrowheads="1"/>
            </p:cNvSpPr>
            <p:nvPr/>
          </p:nvSpPr>
          <p:spPr bwMode="auto">
            <a:xfrm>
              <a:off x="48" y="48"/>
              <a:ext cx="3742" cy="485"/>
            </a:xfrm>
            <a:prstGeom prst="rect">
              <a:avLst/>
            </a:prstGeom>
            <a:noFill/>
            <a:ln w="9525">
              <a:noFill/>
              <a:miter lim="800000"/>
              <a:headEnd/>
              <a:tailEnd/>
            </a:ln>
            <a:effectLst/>
          </p:spPr>
          <p:txBody>
            <a:bodyPr wrap="none">
              <a:spAutoFit/>
            </a:bodyPr>
            <a:lstStyle/>
            <a:p>
              <a:r>
                <a:rPr lang="en-US" sz="2200" b="0" dirty="0">
                  <a:solidFill>
                    <a:srgbClr val="000000"/>
                  </a:solidFill>
                  <a:latin typeface="Calibri" pitchFamily="34" charset="0"/>
                  <a:cs typeface="Calibri" pitchFamily="34" charset="0"/>
                </a:rPr>
                <a:t>Draw locus of a point on the periphery of a circle which rolls on a curved path. </a:t>
              </a:r>
            </a:p>
            <a:p>
              <a:r>
                <a:rPr lang="en-US" sz="2200" b="0" dirty="0">
                  <a:solidFill>
                    <a:srgbClr val="000000"/>
                  </a:solidFill>
                  <a:latin typeface="Calibri" pitchFamily="34" charset="0"/>
                  <a:cs typeface="Calibri" pitchFamily="34" charset="0"/>
                </a:rPr>
                <a:t>Take diameter of rolling Circle 50 mm And radius of directing circle as 75 mm</a:t>
              </a:r>
              <a:r>
                <a:rPr lang="en-US" sz="1400" dirty="0">
                  <a:solidFill>
                    <a:srgbClr val="000000"/>
                  </a:solidFill>
                  <a:latin typeface="Times New Roman" pitchFamily="18" charset="0"/>
                </a:rPr>
                <a:t>.</a:t>
              </a:r>
            </a:p>
          </p:txBody>
        </p:sp>
      </p:grpSp>
      <p:sp>
        <p:nvSpPr>
          <p:cNvPr id="622702" name="Text Box 110"/>
          <p:cNvSpPr txBox="1">
            <a:spLocks noChangeArrowheads="1"/>
          </p:cNvSpPr>
          <p:nvPr/>
        </p:nvSpPr>
        <p:spPr bwMode="auto">
          <a:xfrm>
            <a:off x="0" y="838200"/>
            <a:ext cx="3749675" cy="3200400"/>
          </a:xfrm>
          <a:prstGeom prst="rect">
            <a:avLst/>
          </a:prstGeom>
          <a:solidFill>
            <a:srgbClr val="FFEAA7"/>
          </a:solidFill>
          <a:ln w="12700">
            <a:solidFill>
              <a:schemeClr val="tx1"/>
            </a:solidFill>
            <a:miter lim="800000"/>
            <a:headEnd/>
            <a:tailEnd/>
          </a:ln>
          <a:effectLst/>
        </p:spPr>
        <p:txBody>
          <a:bodyPr wrap="square">
            <a:spAutoFit/>
          </a:bodyPr>
          <a:lstStyle/>
          <a:p>
            <a:pPr algn="just"/>
            <a:r>
              <a:rPr lang="en-US" sz="2200" b="0" dirty="0">
                <a:solidFill>
                  <a:srgbClr val="000000"/>
                </a:solidFill>
                <a:latin typeface="Calibri" pitchFamily="34" charset="0"/>
                <a:cs typeface="Calibri" pitchFamily="34" charset="0"/>
              </a:rPr>
              <a:t>1)  When smaller circle rolls on larger circle for one revolution it covers </a:t>
            </a:r>
            <a:r>
              <a:rPr lang="en-US" sz="2200" b="0" dirty="0">
                <a:solidFill>
                  <a:srgbClr val="000000"/>
                </a:solidFill>
                <a:latin typeface="Calibri" pitchFamily="34" charset="0"/>
                <a:cs typeface="Calibri" pitchFamily="34" charset="0"/>
                <a:sym typeface="Symbol" pitchFamily="18" charset="2"/>
              </a:rPr>
              <a:t></a:t>
            </a:r>
            <a:r>
              <a:rPr lang="en-US" sz="2200" b="0" dirty="0">
                <a:solidFill>
                  <a:srgbClr val="000000"/>
                </a:solidFill>
                <a:latin typeface="Calibri" pitchFamily="34" charset="0"/>
                <a:cs typeface="Calibri" pitchFamily="34" charset="0"/>
              </a:rPr>
              <a:t>D distance on arc &amp; it will be decided by included arc angle </a:t>
            </a:r>
            <a:r>
              <a:rPr lang="en-US" sz="2200" b="0" dirty="0">
                <a:solidFill>
                  <a:srgbClr val="000000"/>
                </a:solidFill>
                <a:latin typeface="Calibri" pitchFamily="34" charset="0"/>
                <a:cs typeface="Calibri" pitchFamily="34" charset="0"/>
                <a:sym typeface="Symbol" pitchFamily="18" charset="2"/>
              </a:rPr>
              <a:t></a:t>
            </a:r>
            <a:r>
              <a:rPr lang="en-US" sz="2200" b="0" dirty="0">
                <a:solidFill>
                  <a:srgbClr val="000000"/>
                </a:solidFill>
                <a:latin typeface="Calibri" pitchFamily="34" charset="0"/>
                <a:cs typeface="Calibri" pitchFamily="34" charset="0"/>
              </a:rPr>
              <a:t>.</a:t>
            </a:r>
            <a:endParaRPr lang="en-US" sz="2200" b="0" dirty="0">
              <a:solidFill>
                <a:srgbClr val="000000"/>
              </a:solidFill>
              <a:latin typeface="Calibri" pitchFamily="34" charset="0"/>
              <a:cs typeface="Calibri" pitchFamily="34" charset="0"/>
              <a:sym typeface="Symbol" pitchFamily="18" charset="2"/>
            </a:endParaRPr>
          </a:p>
          <a:p>
            <a:pPr algn="just"/>
            <a:r>
              <a:rPr lang="en-US" sz="2200" b="0" dirty="0">
                <a:solidFill>
                  <a:srgbClr val="000000"/>
                </a:solidFill>
                <a:latin typeface="Calibri" pitchFamily="34" charset="0"/>
                <a:cs typeface="Calibri" pitchFamily="34" charset="0"/>
                <a:sym typeface="Symbol" pitchFamily="18" charset="2"/>
              </a:rPr>
              <a:t>2)  Calculate</a:t>
            </a:r>
            <a:r>
              <a:rPr lang="en-US" sz="2200" b="0" dirty="0">
                <a:solidFill>
                  <a:srgbClr val="000000"/>
                </a:solidFill>
                <a:latin typeface="Calibri" pitchFamily="34" charset="0"/>
                <a:cs typeface="Calibri" pitchFamily="34" charset="0"/>
              </a:rPr>
              <a:t> = (r/R) x 360°</a:t>
            </a:r>
            <a:r>
              <a:rPr lang="en-US" sz="2200" b="0" dirty="0">
                <a:solidFill>
                  <a:srgbClr val="000000"/>
                </a:solidFill>
                <a:latin typeface="Calibri" pitchFamily="34" charset="0"/>
                <a:cs typeface="Calibri" pitchFamily="34" charset="0"/>
                <a:sym typeface="Symbol" pitchFamily="18" charset="2"/>
              </a:rPr>
              <a:t>.</a:t>
            </a:r>
          </a:p>
          <a:p>
            <a:pPr algn="just"/>
            <a:r>
              <a:rPr lang="en-US" sz="2200" b="0" dirty="0">
                <a:solidFill>
                  <a:srgbClr val="000000"/>
                </a:solidFill>
                <a:latin typeface="Calibri" pitchFamily="34" charset="0"/>
                <a:cs typeface="Calibri" pitchFamily="34" charset="0"/>
                <a:sym typeface="Symbol" pitchFamily="18" charset="2"/>
              </a:rPr>
              <a:t>3)  Construct angle </a:t>
            </a:r>
            <a:r>
              <a:rPr lang="en-US" sz="2200" b="0" dirty="0">
                <a:solidFill>
                  <a:srgbClr val="000000"/>
                </a:solidFill>
                <a:latin typeface="Calibri" pitchFamily="34" charset="0"/>
                <a:cs typeface="Calibri" pitchFamily="34" charset="0"/>
              </a:rPr>
              <a:t> with radius OC and draw an arc by taking O as center OC as radius</a:t>
            </a:r>
            <a:endParaRPr lang="en-US" sz="2200" b="0" dirty="0">
              <a:solidFill>
                <a:srgbClr val="000000"/>
              </a:solidFill>
              <a:latin typeface="Calibri" pitchFamily="34" charset="0"/>
              <a:cs typeface="Calibri" pitchFamily="34" charset="0"/>
              <a:sym typeface="Symbol" pitchFamily="18" charset="2"/>
            </a:endParaRPr>
          </a:p>
        </p:txBody>
      </p:sp>
      <p:sp>
        <p:nvSpPr>
          <p:cNvPr id="622693" name="Text Box 101"/>
          <p:cNvSpPr txBox="1">
            <a:spLocks noChangeArrowheads="1"/>
          </p:cNvSpPr>
          <p:nvPr/>
        </p:nvSpPr>
        <p:spPr bwMode="auto">
          <a:xfrm>
            <a:off x="3654425" y="762000"/>
            <a:ext cx="1096962" cy="457200"/>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Generating/</a:t>
            </a:r>
          </a:p>
          <a:p>
            <a:r>
              <a:rPr lang="en-US" sz="1200" dirty="0">
                <a:solidFill>
                  <a:srgbClr val="000000"/>
                </a:solidFill>
                <a:latin typeface="Times New Roman" pitchFamily="18" charset="0"/>
              </a:rPr>
              <a:t>Rolling Circle</a:t>
            </a:r>
          </a:p>
        </p:txBody>
      </p:sp>
      <p:sp>
        <p:nvSpPr>
          <p:cNvPr id="115" name="Rectangle 114"/>
          <p:cNvSpPr/>
          <p:nvPr/>
        </p:nvSpPr>
        <p:spPr>
          <a:xfrm>
            <a:off x="0" y="4057233"/>
            <a:ext cx="9144000" cy="2800767"/>
          </a:xfrm>
          <a:prstGeom prst="rect">
            <a:avLst/>
          </a:prstGeom>
          <a:solidFill>
            <a:srgbClr val="FFEAA7"/>
          </a:solidFill>
        </p:spPr>
        <p:txBody>
          <a:bodyPr wrap="square">
            <a:spAutoFit/>
          </a:bodyPr>
          <a:lstStyle/>
          <a:p>
            <a:pPr algn="just"/>
            <a:r>
              <a:rPr lang="en-US" sz="2200" b="0" dirty="0">
                <a:solidFill>
                  <a:srgbClr val="000000"/>
                </a:solidFill>
                <a:latin typeface="Calibri" pitchFamily="34" charset="0"/>
                <a:cs typeface="Calibri" pitchFamily="34" charset="0"/>
                <a:sym typeface="Symbol" pitchFamily="18" charset="2"/>
              </a:rPr>
              <a:t>4)  Divide this sector into 8 equal angular parts. And from C onward name them C1, C2, C3 up to C8.</a:t>
            </a:r>
          </a:p>
          <a:p>
            <a:r>
              <a:rPr lang="en-US" sz="2200" b="0" dirty="0">
                <a:solidFill>
                  <a:srgbClr val="000000"/>
                </a:solidFill>
                <a:latin typeface="Calibri" pitchFamily="34" charset="0"/>
                <a:cs typeface="Calibri" pitchFamily="34" charset="0"/>
                <a:sym typeface="Symbol" pitchFamily="18" charset="2"/>
              </a:rPr>
              <a:t>5)  Divide smaller circle (Generating circle) in 8 number of equal parts. And next to P in clockwise direction name those 1, 2, 3, up to 8.</a:t>
            </a:r>
          </a:p>
          <a:p>
            <a:r>
              <a:rPr lang="en-US" sz="2200" b="0" dirty="0">
                <a:solidFill>
                  <a:srgbClr val="000000"/>
                </a:solidFill>
                <a:latin typeface="Calibri" pitchFamily="34" charset="0"/>
                <a:cs typeface="Calibri" pitchFamily="34" charset="0"/>
                <a:sym typeface="Symbol" pitchFamily="18" charset="2"/>
              </a:rPr>
              <a:t>6)  With O as center, O-1 as radius draw an arc in the sector. Take O-2, O-3, O-4, O-5 up to O-8 distances with center O, draw all concentric arcs in sector. Take fixed distance C-P in compass, C1 center, cut arc of 1 at P1.</a:t>
            </a:r>
          </a:p>
          <a:p>
            <a:r>
              <a:rPr lang="en-US" sz="2200" b="0" dirty="0">
                <a:solidFill>
                  <a:srgbClr val="000000"/>
                </a:solidFill>
                <a:latin typeface="Calibri" pitchFamily="34" charset="0"/>
                <a:cs typeface="Calibri" pitchFamily="34" charset="0"/>
                <a:sym typeface="Symbol" pitchFamily="18" charset="2"/>
              </a:rPr>
              <a:t>Repeat procedure </a:t>
            </a:r>
            <a:r>
              <a:rPr lang="en-US" sz="2200" b="0" dirty="0" err="1">
                <a:solidFill>
                  <a:srgbClr val="000000"/>
                </a:solidFill>
                <a:latin typeface="Calibri" pitchFamily="34" charset="0"/>
                <a:cs typeface="Calibri" pitchFamily="34" charset="0"/>
                <a:sym typeface="Symbol" pitchFamily="18" charset="2"/>
              </a:rPr>
              <a:t>tolocate</a:t>
            </a:r>
            <a:r>
              <a:rPr lang="en-US" sz="2200" b="0" dirty="0">
                <a:solidFill>
                  <a:srgbClr val="000000"/>
                </a:solidFill>
                <a:latin typeface="Calibri" pitchFamily="34" charset="0"/>
                <a:cs typeface="Calibri" pitchFamily="34" charset="0"/>
                <a:sym typeface="Symbol" pitchFamily="18" charset="2"/>
              </a:rPr>
              <a:t> P2, P3, P4, P5… P8 to join them by </a:t>
            </a:r>
            <a:r>
              <a:rPr lang="en-US" sz="2200" b="0" dirty="0" err="1">
                <a:solidFill>
                  <a:srgbClr val="000000"/>
                </a:solidFill>
                <a:latin typeface="Calibri" pitchFamily="34" charset="0"/>
                <a:cs typeface="Calibri" pitchFamily="34" charset="0"/>
                <a:sym typeface="Symbol" pitchFamily="18" charset="2"/>
              </a:rPr>
              <a:t>epicycloid</a:t>
            </a:r>
            <a:r>
              <a:rPr lang="en-US" sz="2200" b="0" dirty="0">
                <a:solidFill>
                  <a:srgbClr val="000000"/>
                </a:solidFill>
                <a:latin typeface="Calibri" pitchFamily="34" charset="0"/>
                <a:cs typeface="Calibri" pitchFamily="34" charset="0"/>
                <a:sym typeface="Symbol" pitchFamily="18" charset="2"/>
              </a:rPr>
              <a:t> curve.</a:t>
            </a:r>
          </a:p>
        </p:txBody>
      </p:sp>
    </p:spTree>
    <p:extLst>
      <p:ext uri="{BB962C8B-B14F-4D97-AF65-F5344CB8AC3E}">
        <p14:creationId xmlns:p14="http://schemas.microsoft.com/office/powerpoint/2010/main" val="355995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2702"/>
                                        </p:tgtEl>
                                        <p:attrNameLst>
                                          <p:attrName>style.visibility</p:attrName>
                                        </p:attrNameLst>
                                      </p:cBhvr>
                                      <p:to>
                                        <p:strVal val="visible"/>
                                      </p:to>
                                    </p:set>
                                    <p:anim calcmode="lin" valueType="num">
                                      <p:cBhvr additive="base">
                                        <p:cTn id="13" dur="500" fill="hold"/>
                                        <p:tgtEl>
                                          <p:spTgt spid="622702"/>
                                        </p:tgtEl>
                                        <p:attrNameLst>
                                          <p:attrName>ppt_x</p:attrName>
                                        </p:attrNameLst>
                                      </p:cBhvr>
                                      <p:tavLst>
                                        <p:tav tm="0">
                                          <p:val>
                                            <p:strVal val="0-#ppt_w/2"/>
                                          </p:val>
                                        </p:tav>
                                        <p:tav tm="100000">
                                          <p:val>
                                            <p:strVal val="#ppt_x"/>
                                          </p:val>
                                        </p:tav>
                                      </p:tavLst>
                                    </p:anim>
                                    <p:anim calcmode="lin" valueType="num">
                                      <p:cBhvr additive="base">
                                        <p:cTn id="14" dur="500" fill="hold"/>
                                        <p:tgtEl>
                                          <p:spTgt spid="62270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ppt_x"/>
                                          </p:val>
                                        </p:tav>
                                        <p:tav tm="100000">
                                          <p:val>
                                            <p:strVal val="#ppt_x"/>
                                          </p:val>
                                        </p:tav>
                                      </p:tavLst>
                                    </p:anim>
                                    <p:anim calcmode="lin" valueType="num">
                                      <p:cBhvr additive="base">
                                        <p:cTn id="20"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8" presetClass="entr" presetSubtype="9"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trips(up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622609"/>
                                        </p:tgtEl>
                                        <p:attrNameLst>
                                          <p:attrName>style.visibility</p:attrName>
                                        </p:attrNameLst>
                                      </p:cBhvr>
                                      <p:to>
                                        <p:strVal val="visible"/>
                                      </p:to>
                                    </p:set>
                                    <p:animEffect transition="in" filter="strips(downRight)">
                                      <p:cBhvr>
                                        <p:cTn id="30" dur="500"/>
                                        <p:tgtEl>
                                          <p:spTgt spid="622609"/>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9" fill="hold" grpId="0" nodeType="clickEffect">
                                  <p:stCondLst>
                                    <p:cond delay="0"/>
                                  </p:stCondLst>
                                  <p:childTnLst>
                                    <p:set>
                                      <p:cBhvr>
                                        <p:cTn id="34" dur="1" fill="hold">
                                          <p:stCondLst>
                                            <p:cond delay="0"/>
                                          </p:stCondLst>
                                        </p:cTn>
                                        <p:tgtEl>
                                          <p:spTgt spid="622692"/>
                                        </p:tgtEl>
                                        <p:attrNameLst>
                                          <p:attrName>style.visibility</p:attrName>
                                        </p:attrNameLst>
                                      </p:cBhvr>
                                      <p:to>
                                        <p:strVal val="visible"/>
                                      </p:to>
                                    </p:set>
                                    <p:animEffect transition="in" filter="strips(upLeft)">
                                      <p:cBhvr>
                                        <p:cTn id="35" dur="500"/>
                                        <p:tgtEl>
                                          <p:spTgt spid="622692"/>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622694"/>
                                        </p:tgtEl>
                                        <p:attrNameLst>
                                          <p:attrName>style.visibility</p:attrName>
                                        </p:attrNameLst>
                                      </p:cBhvr>
                                      <p:to>
                                        <p:strVal val="visible"/>
                                      </p:to>
                                    </p:set>
                                    <p:anim calcmode="lin" valueType="num">
                                      <p:cBhvr>
                                        <p:cTn id="40" dur="500" fill="hold"/>
                                        <p:tgtEl>
                                          <p:spTgt spid="622694"/>
                                        </p:tgtEl>
                                        <p:attrNameLst>
                                          <p:attrName>ppt_w</p:attrName>
                                        </p:attrNameLst>
                                      </p:cBhvr>
                                      <p:tavLst>
                                        <p:tav tm="0">
                                          <p:val>
                                            <p:fltVal val="0"/>
                                          </p:val>
                                        </p:tav>
                                        <p:tav tm="100000">
                                          <p:val>
                                            <p:strVal val="#ppt_w"/>
                                          </p:val>
                                        </p:tav>
                                      </p:tavLst>
                                    </p:anim>
                                    <p:anim calcmode="lin" valueType="num">
                                      <p:cBhvr>
                                        <p:cTn id="41" dur="500" fill="hold"/>
                                        <p:tgtEl>
                                          <p:spTgt spid="622694"/>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childTnLst>
                                    <p:set>
                                      <p:cBhvr>
                                        <p:cTn id="45" dur="1" fill="hold">
                                          <p:stCondLst>
                                            <p:cond delay="0"/>
                                          </p:stCondLst>
                                        </p:cTn>
                                        <p:tgtEl>
                                          <p:spTgt spid="622594"/>
                                        </p:tgtEl>
                                        <p:attrNameLst>
                                          <p:attrName>style.visibility</p:attrName>
                                        </p:attrNameLst>
                                      </p:cBhvr>
                                      <p:to>
                                        <p:strVal val="visible"/>
                                      </p:to>
                                    </p:set>
                                    <p:anim calcmode="lin" valueType="num">
                                      <p:cBhvr>
                                        <p:cTn id="46" dur="500" fill="hold"/>
                                        <p:tgtEl>
                                          <p:spTgt spid="622594"/>
                                        </p:tgtEl>
                                        <p:attrNameLst>
                                          <p:attrName>ppt_w</p:attrName>
                                        </p:attrNameLst>
                                      </p:cBhvr>
                                      <p:tavLst>
                                        <p:tav tm="0">
                                          <p:val>
                                            <p:fltVal val="0"/>
                                          </p:val>
                                        </p:tav>
                                        <p:tav tm="100000">
                                          <p:val>
                                            <p:strVal val="#ppt_w"/>
                                          </p:val>
                                        </p:tav>
                                      </p:tavLst>
                                    </p:anim>
                                    <p:anim calcmode="lin" valueType="num">
                                      <p:cBhvr>
                                        <p:cTn id="47" dur="500" fill="hold"/>
                                        <p:tgtEl>
                                          <p:spTgt spid="622594"/>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622691"/>
                                        </p:tgtEl>
                                        <p:attrNameLst>
                                          <p:attrName>style.visibility</p:attrName>
                                        </p:attrNameLst>
                                      </p:cBhvr>
                                      <p:to>
                                        <p:strVal val="visible"/>
                                      </p:to>
                                    </p:set>
                                    <p:animEffect transition="in" filter="strips(downRight)">
                                      <p:cBhvr>
                                        <p:cTn id="52" dur="500"/>
                                        <p:tgtEl>
                                          <p:spTgt spid="622691"/>
                                        </p:tgtEl>
                                      </p:cBhvr>
                                    </p:animEffect>
                                  </p:childTnLst>
                                </p:cTn>
                              </p:par>
                            </p:childTnLst>
                          </p:cTn>
                        </p:par>
                      </p:childTnLst>
                    </p:cTn>
                  </p:par>
                  <p:par>
                    <p:cTn id="53" fill="hold">
                      <p:stCondLst>
                        <p:cond delay="indefinite"/>
                      </p:stCondLst>
                      <p:childTnLst>
                        <p:par>
                          <p:cTn id="54" fill="hold">
                            <p:stCondLst>
                              <p:cond delay="0"/>
                            </p:stCondLst>
                            <p:childTnLst>
                              <p:par>
                                <p:cTn id="55" presetID="17" presetClass="entr" presetSubtype="10" fill="hold" grpId="0" nodeType="clickEffect">
                                  <p:stCondLst>
                                    <p:cond delay="0"/>
                                  </p:stCondLst>
                                  <p:childTnLst>
                                    <p:set>
                                      <p:cBhvr>
                                        <p:cTn id="56" dur="1" fill="hold">
                                          <p:stCondLst>
                                            <p:cond delay="0"/>
                                          </p:stCondLst>
                                        </p:cTn>
                                        <p:tgtEl>
                                          <p:spTgt spid="622693"/>
                                        </p:tgtEl>
                                        <p:attrNameLst>
                                          <p:attrName>style.visibility</p:attrName>
                                        </p:attrNameLst>
                                      </p:cBhvr>
                                      <p:to>
                                        <p:strVal val="visible"/>
                                      </p:to>
                                    </p:set>
                                    <p:anim calcmode="lin" valueType="num">
                                      <p:cBhvr>
                                        <p:cTn id="57" dur="500" fill="hold"/>
                                        <p:tgtEl>
                                          <p:spTgt spid="622693"/>
                                        </p:tgtEl>
                                        <p:attrNameLst>
                                          <p:attrName>ppt_w</p:attrName>
                                        </p:attrNameLst>
                                      </p:cBhvr>
                                      <p:tavLst>
                                        <p:tav tm="0">
                                          <p:val>
                                            <p:fltVal val="0"/>
                                          </p:val>
                                        </p:tav>
                                        <p:tav tm="100000">
                                          <p:val>
                                            <p:strVal val="#ppt_w"/>
                                          </p:val>
                                        </p:tav>
                                      </p:tavLst>
                                    </p:anim>
                                    <p:anim calcmode="lin" valueType="num">
                                      <p:cBhvr>
                                        <p:cTn id="58" dur="500" fill="hold"/>
                                        <p:tgtEl>
                                          <p:spTgt spid="622693"/>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622695"/>
                                        </p:tgtEl>
                                        <p:attrNameLst>
                                          <p:attrName>style.visibility</p:attrName>
                                        </p:attrNameLst>
                                      </p:cBhvr>
                                      <p:to>
                                        <p:strVal val="visible"/>
                                      </p:to>
                                    </p:set>
                                    <p:animEffect transition="in" filter="strips(upRight)">
                                      <p:cBhvr>
                                        <p:cTn id="63" dur="500"/>
                                        <p:tgtEl>
                                          <p:spTgt spid="622695"/>
                                        </p:tgtEl>
                                      </p:cBhvr>
                                    </p:animEffect>
                                  </p:childTnLst>
                                </p:cTn>
                              </p:par>
                            </p:childTnLst>
                          </p:cTn>
                        </p:par>
                      </p:childTnLst>
                    </p:cTn>
                  </p:par>
                  <p:par>
                    <p:cTn id="64" fill="hold">
                      <p:stCondLst>
                        <p:cond delay="indefinite"/>
                      </p:stCondLst>
                      <p:childTnLst>
                        <p:par>
                          <p:cTn id="65" fill="hold">
                            <p:stCondLst>
                              <p:cond delay="0"/>
                            </p:stCondLst>
                            <p:childTnLst>
                              <p:par>
                                <p:cTn id="66" presetID="18" presetClass="entr" presetSubtype="9" fill="hold" grpId="0" nodeType="clickEffect">
                                  <p:stCondLst>
                                    <p:cond delay="0"/>
                                  </p:stCondLst>
                                  <p:childTnLst>
                                    <p:set>
                                      <p:cBhvr>
                                        <p:cTn id="67" dur="1" fill="hold">
                                          <p:stCondLst>
                                            <p:cond delay="0"/>
                                          </p:stCondLst>
                                        </p:cTn>
                                        <p:tgtEl>
                                          <p:spTgt spid="622595"/>
                                        </p:tgtEl>
                                        <p:attrNameLst>
                                          <p:attrName>style.visibility</p:attrName>
                                        </p:attrNameLst>
                                      </p:cBhvr>
                                      <p:to>
                                        <p:strVal val="visible"/>
                                      </p:to>
                                    </p:set>
                                    <p:animEffect transition="in" filter="strips(upLeft)">
                                      <p:cBhvr>
                                        <p:cTn id="68" dur="500"/>
                                        <p:tgtEl>
                                          <p:spTgt spid="622595"/>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 calcmode="lin" valueType="num">
                                      <p:cBhvr>
                                        <p:cTn id="79" dur="500" fill="hold"/>
                                        <p:tgtEl>
                                          <p:spTgt spid="10"/>
                                        </p:tgtEl>
                                        <p:attrNameLst>
                                          <p:attrName>ppt_w</p:attrName>
                                        </p:attrNameLst>
                                      </p:cBhvr>
                                      <p:tavLst>
                                        <p:tav tm="0">
                                          <p:val>
                                            <p:fltVal val="0"/>
                                          </p:val>
                                        </p:tav>
                                        <p:tav tm="100000">
                                          <p:val>
                                            <p:strVal val="#ppt_w"/>
                                          </p:val>
                                        </p:tav>
                                      </p:tavLst>
                                    </p:anim>
                                    <p:anim calcmode="lin" valueType="num">
                                      <p:cBhvr>
                                        <p:cTn id="80"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622638"/>
                                        </p:tgtEl>
                                        <p:attrNameLst>
                                          <p:attrName>style.visibility</p:attrName>
                                        </p:attrNameLst>
                                      </p:cBhvr>
                                      <p:to>
                                        <p:strVal val="visible"/>
                                      </p:to>
                                    </p:set>
                                    <p:anim calcmode="lin" valueType="num">
                                      <p:cBhvr additive="base">
                                        <p:cTn id="85" dur="500" fill="hold"/>
                                        <p:tgtEl>
                                          <p:spTgt spid="622638"/>
                                        </p:tgtEl>
                                        <p:attrNameLst>
                                          <p:attrName>ppt_x</p:attrName>
                                        </p:attrNameLst>
                                      </p:cBhvr>
                                      <p:tavLst>
                                        <p:tav tm="0">
                                          <p:val>
                                            <p:strVal val="0-#ppt_w/2"/>
                                          </p:val>
                                        </p:tav>
                                        <p:tav tm="100000">
                                          <p:val>
                                            <p:strVal val="#ppt_x"/>
                                          </p:val>
                                        </p:tav>
                                      </p:tavLst>
                                    </p:anim>
                                    <p:anim calcmode="lin" valueType="num">
                                      <p:cBhvr additive="base">
                                        <p:cTn id="86" dur="500" fill="hold"/>
                                        <p:tgtEl>
                                          <p:spTgt spid="622638"/>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622660"/>
                                        </p:tgtEl>
                                        <p:attrNameLst>
                                          <p:attrName>style.visibility</p:attrName>
                                        </p:attrNameLst>
                                      </p:cBhvr>
                                      <p:to>
                                        <p:strVal val="visible"/>
                                      </p:to>
                                    </p:set>
                                    <p:anim calcmode="lin" valueType="num">
                                      <p:cBhvr additive="base">
                                        <p:cTn id="91" dur="500" fill="hold"/>
                                        <p:tgtEl>
                                          <p:spTgt spid="622660"/>
                                        </p:tgtEl>
                                        <p:attrNameLst>
                                          <p:attrName>ppt_x</p:attrName>
                                        </p:attrNameLst>
                                      </p:cBhvr>
                                      <p:tavLst>
                                        <p:tav tm="0">
                                          <p:val>
                                            <p:strVal val="0-#ppt_w/2"/>
                                          </p:val>
                                        </p:tav>
                                        <p:tav tm="100000">
                                          <p:val>
                                            <p:strVal val="#ppt_x"/>
                                          </p:val>
                                        </p:tav>
                                      </p:tavLst>
                                    </p:anim>
                                    <p:anim calcmode="lin" valueType="num">
                                      <p:cBhvr additive="base">
                                        <p:cTn id="92" dur="500" fill="hold"/>
                                        <p:tgtEl>
                                          <p:spTgt spid="622660"/>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622666"/>
                                        </p:tgtEl>
                                        <p:attrNameLst>
                                          <p:attrName>style.visibility</p:attrName>
                                        </p:attrNameLst>
                                      </p:cBhvr>
                                      <p:to>
                                        <p:strVal val="visible"/>
                                      </p:to>
                                    </p:set>
                                    <p:anim calcmode="lin" valueType="num">
                                      <p:cBhvr additive="base">
                                        <p:cTn id="97" dur="500" fill="hold"/>
                                        <p:tgtEl>
                                          <p:spTgt spid="622666"/>
                                        </p:tgtEl>
                                        <p:attrNameLst>
                                          <p:attrName>ppt_x</p:attrName>
                                        </p:attrNameLst>
                                      </p:cBhvr>
                                      <p:tavLst>
                                        <p:tav tm="0">
                                          <p:val>
                                            <p:strVal val="0-#ppt_w/2"/>
                                          </p:val>
                                        </p:tav>
                                        <p:tav tm="100000">
                                          <p:val>
                                            <p:strVal val="#ppt_x"/>
                                          </p:val>
                                        </p:tav>
                                      </p:tavLst>
                                    </p:anim>
                                    <p:anim calcmode="lin" valueType="num">
                                      <p:cBhvr additive="base">
                                        <p:cTn id="98" dur="500" fill="hold"/>
                                        <p:tgtEl>
                                          <p:spTgt spid="622666"/>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17" presetClass="entr" presetSubtype="10" fill="hold" grpId="0" nodeType="clickEffect">
                                  <p:stCondLst>
                                    <p:cond delay="0"/>
                                  </p:stCondLst>
                                  <p:childTnLst>
                                    <p:set>
                                      <p:cBhvr>
                                        <p:cTn id="102" dur="1" fill="hold">
                                          <p:stCondLst>
                                            <p:cond delay="0"/>
                                          </p:stCondLst>
                                        </p:cTn>
                                        <p:tgtEl>
                                          <p:spTgt spid="622667"/>
                                        </p:tgtEl>
                                        <p:attrNameLst>
                                          <p:attrName>style.visibility</p:attrName>
                                        </p:attrNameLst>
                                      </p:cBhvr>
                                      <p:to>
                                        <p:strVal val="visible"/>
                                      </p:to>
                                    </p:set>
                                    <p:anim calcmode="lin" valueType="num">
                                      <p:cBhvr>
                                        <p:cTn id="103" dur="500" fill="hold"/>
                                        <p:tgtEl>
                                          <p:spTgt spid="622667"/>
                                        </p:tgtEl>
                                        <p:attrNameLst>
                                          <p:attrName>ppt_w</p:attrName>
                                        </p:attrNameLst>
                                      </p:cBhvr>
                                      <p:tavLst>
                                        <p:tav tm="0">
                                          <p:val>
                                            <p:fltVal val="0"/>
                                          </p:val>
                                        </p:tav>
                                        <p:tav tm="100000">
                                          <p:val>
                                            <p:strVal val="#ppt_w"/>
                                          </p:val>
                                        </p:tav>
                                      </p:tavLst>
                                    </p:anim>
                                    <p:anim calcmode="lin" valueType="num">
                                      <p:cBhvr>
                                        <p:cTn id="104" dur="500" fill="hold"/>
                                        <p:tgtEl>
                                          <p:spTgt spid="622667"/>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grpId="0" nodeType="clickEffect">
                                  <p:stCondLst>
                                    <p:cond delay="0"/>
                                  </p:stCondLst>
                                  <p:childTnLst>
                                    <p:set>
                                      <p:cBhvr>
                                        <p:cTn id="108" dur="1" fill="hold">
                                          <p:stCondLst>
                                            <p:cond delay="0"/>
                                          </p:stCondLst>
                                        </p:cTn>
                                        <p:tgtEl>
                                          <p:spTgt spid="622610"/>
                                        </p:tgtEl>
                                        <p:attrNameLst>
                                          <p:attrName>style.visibility</p:attrName>
                                        </p:attrNameLst>
                                      </p:cBhvr>
                                      <p:to>
                                        <p:strVal val="visible"/>
                                      </p:to>
                                    </p:set>
                                    <p:animEffect transition="in" filter="strips(downRight)">
                                      <p:cBhvr>
                                        <p:cTn id="109" dur="500"/>
                                        <p:tgtEl>
                                          <p:spTgt spid="622610"/>
                                        </p:tgtEl>
                                      </p:cBhvr>
                                    </p:animEffect>
                                  </p:childTnLst>
                                </p:cTn>
                              </p:par>
                            </p:childTnLst>
                          </p:cTn>
                        </p:par>
                      </p:childTnLst>
                    </p:cTn>
                  </p:par>
                  <p:par>
                    <p:cTn id="110" fill="hold">
                      <p:stCondLst>
                        <p:cond delay="indefinite"/>
                      </p:stCondLst>
                      <p:childTnLst>
                        <p:par>
                          <p:cTn id="111" fill="hold">
                            <p:stCondLst>
                              <p:cond delay="0"/>
                            </p:stCondLst>
                            <p:childTnLst>
                              <p:par>
                                <p:cTn id="112" presetID="18" presetClass="entr" presetSubtype="3" fill="hold" grpId="0" nodeType="clickEffect">
                                  <p:stCondLst>
                                    <p:cond delay="0"/>
                                  </p:stCondLst>
                                  <p:childTnLst>
                                    <p:set>
                                      <p:cBhvr>
                                        <p:cTn id="113" dur="1" fill="hold">
                                          <p:stCondLst>
                                            <p:cond delay="0"/>
                                          </p:stCondLst>
                                        </p:cTn>
                                        <p:tgtEl>
                                          <p:spTgt spid="622596"/>
                                        </p:tgtEl>
                                        <p:attrNameLst>
                                          <p:attrName>style.visibility</p:attrName>
                                        </p:attrNameLst>
                                      </p:cBhvr>
                                      <p:to>
                                        <p:strVal val="visible"/>
                                      </p:to>
                                    </p:set>
                                    <p:animEffect transition="in" filter="strips(upRight)">
                                      <p:cBhvr>
                                        <p:cTn id="114" dur="500"/>
                                        <p:tgtEl>
                                          <p:spTgt spid="622596"/>
                                        </p:tgtEl>
                                      </p:cBhvr>
                                    </p:animEffect>
                                  </p:childTnLst>
                                </p:cTn>
                              </p:par>
                            </p:childTnLst>
                          </p:cTn>
                        </p:par>
                      </p:childTnLst>
                    </p:cTn>
                  </p:par>
                  <p:par>
                    <p:cTn id="115" fill="hold">
                      <p:stCondLst>
                        <p:cond delay="indefinite"/>
                      </p:stCondLst>
                      <p:childTnLst>
                        <p:par>
                          <p:cTn id="116" fill="hold">
                            <p:stCondLst>
                              <p:cond delay="0"/>
                            </p:stCondLst>
                            <p:childTnLst>
                              <p:par>
                                <p:cTn id="117" presetID="18" presetClass="entr" presetSubtype="6" fill="hold" grpId="0" nodeType="clickEffect">
                                  <p:stCondLst>
                                    <p:cond delay="0"/>
                                  </p:stCondLst>
                                  <p:childTnLst>
                                    <p:set>
                                      <p:cBhvr>
                                        <p:cTn id="118" dur="1" fill="hold">
                                          <p:stCondLst>
                                            <p:cond delay="0"/>
                                          </p:stCondLst>
                                        </p:cTn>
                                        <p:tgtEl>
                                          <p:spTgt spid="622658"/>
                                        </p:tgtEl>
                                        <p:attrNameLst>
                                          <p:attrName>style.visibility</p:attrName>
                                        </p:attrNameLst>
                                      </p:cBhvr>
                                      <p:to>
                                        <p:strVal val="visible"/>
                                      </p:to>
                                    </p:set>
                                    <p:animEffect transition="in" filter="strips(downRight)">
                                      <p:cBhvr>
                                        <p:cTn id="119" dur="500"/>
                                        <p:tgtEl>
                                          <p:spTgt spid="622658"/>
                                        </p:tgtEl>
                                      </p:cBhvr>
                                    </p:animEffect>
                                  </p:childTnLst>
                                </p:cTn>
                              </p:par>
                            </p:childTnLst>
                          </p:cTn>
                        </p:par>
                      </p:childTnLst>
                    </p:cTn>
                  </p:par>
                  <p:par>
                    <p:cTn id="120" fill="hold">
                      <p:stCondLst>
                        <p:cond delay="indefinite"/>
                      </p:stCondLst>
                      <p:childTnLst>
                        <p:par>
                          <p:cTn id="121" fill="hold">
                            <p:stCondLst>
                              <p:cond delay="0"/>
                            </p:stCondLst>
                            <p:childTnLst>
                              <p:par>
                                <p:cTn id="122" presetID="23" presetClass="entr" presetSubtype="16" fill="hold" nodeType="clickEffect">
                                  <p:stCondLst>
                                    <p:cond delay="0"/>
                                  </p:stCondLst>
                                  <p:childTnLst>
                                    <p:set>
                                      <p:cBhvr>
                                        <p:cTn id="123" dur="1" fill="hold">
                                          <p:stCondLst>
                                            <p:cond delay="0"/>
                                          </p:stCondLst>
                                        </p:cTn>
                                        <p:tgtEl>
                                          <p:spTgt spid="6"/>
                                        </p:tgtEl>
                                        <p:attrNameLst>
                                          <p:attrName>style.visibility</p:attrName>
                                        </p:attrNameLst>
                                      </p:cBhvr>
                                      <p:to>
                                        <p:strVal val="visible"/>
                                      </p:to>
                                    </p:set>
                                    <p:anim calcmode="lin" valueType="num">
                                      <p:cBhvr>
                                        <p:cTn id="124" dur="500" fill="hold"/>
                                        <p:tgtEl>
                                          <p:spTgt spid="6"/>
                                        </p:tgtEl>
                                        <p:attrNameLst>
                                          <p:attrName>ppt_w</p:attrName>
                                        </p:attrNameLst>
                                      </p:cBhvr>
                                      <p:tavLst>
                                        <p:tav tm="0">
                                          <p:val>
                                            <p:fltVal val="0"/>
                                          </p:val>
                                        </p:tav>
                                        <p:tav tm="100000">
                                          <p:val>
                                            <p:strVal val="#ppt_w"/>
                                          </p:val>
                                        </p:tav>
                                      </p:tavLst>
                                    </p:anim>
                                    <p:anim calcmode="lin" valueType="num">
                                      <p:cBhvr>
                                        <p:cTn id="12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8" fill="hold" nodeType="clickEffect">
                                  <p:stCondLst>
                                    <p:cond delay="0"/>
                                  </p:stCondLst>
                                  <p:childTnLst>
                                    <p:set>
                                      <p:cBhvr>
                                        <p:cTn id="129" dur="1" fill="hold">
                                          <p:stCondLst>
                                            <p:cond delay="0"/>
                                          </p:stCondLst>
                                        </p:cTn>
                                        <p:tgtEl>
                                          <p:spTgt spid="7"/>
                                        </p:tgtEl>
                                        <p:attrNameLst>
                                          <p:attrName>style.visibility</p:attrName>
                                        </p:attrNameLst>
                                      </p:cBhvr>
                                      <p:to>
                                        <p:strVal val="visible"/>
                                      </p:to>
                                    </p:set>
                                    <p:anim calcmode="lin" valueType="num">
                                      <p:cBhvr additive="base">
                                        <p:cTn id="130" dur="500" fill="hold"/>
                                        <p:tgtEl>
                                          <p:spTgt spid="7"/>
                                        </p:tgtEl>
                                        <p:attrNameLst>
                                          <p:attrName>ppt_x</p:attrName>
                                        </p:attrNameLst>
                                      </p:cBhvr>
                                      <p:tavLst>
                                        <p:tav tm="0">
                                          <p:val>
                                            <p:strVal val="0-#ppt_w/2"/>
                                          </p:val>
                                        </p:tav>
                                        <p:tav tm="100000">
                                          <p:val>
                                            <p:strVal val="#ppt_x"/>
                                          </p:val>
                                        </p:tav>
                                      </p:tavLst>
                                    </p:anim>
                                    <p:anim calcmode="lin" valueType="num">
                                      <p:cBhvr additive="base">
                                        <p:cTn id="131"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8" presetClass="entr" presetSubtype="3" fill="hold" grpId="0" nodeType="clickEffect">
                                  <p:stCondLst>
                                    <p:cond delay="0"/>
                                  </p:stCondLst>
                                  <p:childTnLst>
                                    <p:set>
                                      <p:cBhvr>
                                        <p:cTn id="135" dur="1" fill="hold">
                                          <p:stCondLst>
                                            <p:cond delay="0"/>
                                          </p:stCondLst>
                                        </p:cTn>
                                        <p:tgtEl>
                                          <p:spTgt spid="622611"/>
                                        </p:tgtEl>
                                        <p:attrNameLst>
                                          <p:attrName>style.visibility</p:attrName>
                                        </p:attrNameLst>
                                      </p:cBhvr>
                                      <p:to>
                                        <p:strVal val="visible"/>
                                      </p:to>
                                    </p:set>
                                    <p:animEffect transition="in" filter="strips(upRight)">
                                      <p:cBhvr>
                                        <p:cTn id="136" dur="500"/>
                                        <p:tgtEl>
                                          <p:spTgt spid="622611"/>
                                        </p:tgtEl>
                                      </p:cBhvr>
                                    </p:animEffect>
                                  </p:childTnLst>
                                </p:cTn>
                              </p:par>
                            </p:childTnLst>
                          </p:cTn>
                        </p:par>
                      </p:childTnLst>
                    </p:cTn>
                  </p:par>
                  <p:par>
                    <p:cTn id="137" fill="hold">
                      <p:stCondLst>
                        <p:cond delay="indefinite"/>
                      </p:stCondLst>
                      <p:childTnLst>
                        <p:par>
                          <p:cTn id="138" fill="hold">
                            <p:stCondLst>
                              <p:cond delay="0"/>
                            </p:stCondLst>
                            <p:childTnLst>
                              <p:par>
                                <p:cTn id="139" presetID="18" presetClass="entr" presetSubtype="3" fill="hold" grpId="0" nodeType="clickEffect">
                                  <p:stCondLst>
                                    <p:cond delay="0"/>
                                  </p:stCondLst>
                                  <p:childTnLst>
                                    <p:set>
                                      <p:cBhvr>
                                        <p:cTn id="140" dur="1" fill="hold">
                                          <p:stCondLst>
                                            <p:cond delay="0"/>
                                          </p:stCondLst>
                                        </p:cTn>
                                        <p:tgtEl>
                                          <p:spTgt spid="622604"/>
                                        </p:tgtEl>
                                        <p:attrNameLst>
                                          <p:attrName>style.visibility</p:attrName>
                                        </p:attrNameLst>
                                      </p:cBhvr>
                                      <p:to>
                                        <p:strVal val="visible"/>
                                      </p:to>
                                    </p:set>
                                    <p:animEffect transition="in" filter="strips(upRight)">
                                      <p:cBhvr>
                                        <p:cTn id="141" dur="500"/>
                                        <p:tgtEl>
                                          <p:spTgt spid="622604"/>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3" fill="hold" grpId="0" nodeType="clickEffect">
                                  <p:stCondLst>
                                    <p:cond delay="0"/>
                                  </p:stCondLst>
                                  <p:childTnLst>
                                    <p:set>
                                      <p:cBhvr>
                                        <p:cTn id="145" dur="1" fill="hold">
                                          <p:stCondLst>
                                            <p:cond delay="0"/>
                                          </p:stCondLst>
                                        </p:cTn>
                                        <p:tgtEl>
                                          <p:spTgt spid="622612"/>
                                        </p:tgtEl>
                                        <p:attrNameLst>
                                          <p:attrName>style.visibility</p:attrName>
                                        </p:attrNameLst>
                                      </p:cBhvr>
                                      <p:to>
                                        <p:strVal val="visible"/>
                                      </p:to>
                                    </p:set>
                                    <p:animEffect transition="in" filter="strips(upRight)">
                                      <p:cBhvr>
                                        <p:cTn id="146" dur="500"/>
                                        <p:tgtEl>
                                          <p:spTgt spid="622612"/>
                                        </p:tgtEl>
                                      </p:cBhvr>
                                    </p:animEffect>
                                  </p:childTnLst>
                                </p:cTn>
                              </p:par>
                            </p:childTnLst>
                          </p:cTn>
                        </p:par>
                      </p:childTnLst>
                    </p:cTn>
                  </p:par>
                  <p:par>
                    <p:cTn id="147" fill="hold">
                      <p:stCondLst>
                        <p:cond delay="indefinite"/>
                      </p:stCondLst>
                      <p:childTnLst>
                        <p:par>
                          <p:cTn id="148" fill="hold">
                            <p:stCondLst>
                              <p:cond delay="0"/>
                            </p:stCondLst>
                            <p:childTnLst>
                              <p:par>
                                <p:cTn id="149" presetID="18" presetClass="entr" presetSubtype="3" fill="hold" grpId="0" nodeType="clickEffect">
                                  <p:stCondLst>
                                    <p:cond delay="0"/>
                                  </p:stCondLst>
                                  <p:childTnLst>
                                    <p:set>
                                      <p:cBhvr>
                                        <p:cTn id="150" dur="1" fill="hold">
                                          <p:stCondLst>
                                            <p:cond delay="0"/>
                                          </p:stCondLst>
                                        </p:cTn>
                                        <p:tgtEl>
                                          <p:spTgt spid="622603"/>
                                        </p:tgtEl>
                                        <p:attrNameLst>
                                          <p:attrName>style.visibility</p:attrName>
                                        </p:attrNameLst>
                                      </p:cBhvr>
                                      <p:to>
                                        <p:strVal val="visible"/>
                                      </p:to>
                                    </p:set>
                                    <p:animEffect transition="in" filter="strips(upRight)">
                                      <p:cBhvr>
                                        <p:cTn id="151" dur="500"/>
                                        <p:tgtEl>
                                          <p:spTgt spid="622603"/>
                                        </p:tgtEl>
                                      </p:cBhvr>
                                    </p:animEffect>
                                  </p:childTnLst>
                                </p:cTn>
                              </p:par>
                            </p:childTnLst>
                          </p:cTn>
                        </p:par>
                      </p:childTnLst>
                    </p:cTn>
                  </p:par>
                  <p:par>
                    <p:cTn id="152" fill="hold">
                      <p:stCondLst>
                        <p:cond delay="indefinite"/>
                      </p:stCondLst>
                      <p:childTnLst>
                        <p:par>
                          <p:cTn id="153" fill="hold">
                            <p:stCondLst>
                              <p:cond delay="0"/>
                            </p:stCondLst>
                            <p:childTnLst>
                              <p:par>
                                <p:cTn id="154" presetID="18" presetClass="entr" presetSubtype="3" fill="hold" grpId="0" nodeType="clickEffect">
                                  <p:stCondLst>
                                    <p:cond delay="0"/>
                                  </p:stCondLst>
                                  <p:childTnLst>
                                    <p:set>
                                      <p:cBhvr>
                                        <p:cTn id="155" dur="1" fill="hold">
                                          <p:stCondLst>
                                            <p:cond delay="0"/>
                                          </p:stCondLst>
                                        </p:cTn>
                                        <p:tgtEl>
                                          <p:spTgt spid="622613"/>
                                        </p:tgtEl>
                                        <p:attrNameLst>
                                          <p:attrName>style.visibility</p:attrName>
                                        </p:attrNameLst>
                                      </p:cBhvr>
                                      <p:to>
                                        <p:strVal val="visible"/>
                                      </p:to>
                                    </p:set>
                                    <p:animEffect transition="in" filter="strips(upRight)">
                                      <p:cBhvr>
                                        <p:cTn id="156" dur="500"/>
                                        <p:tgtEl>
                                          <p:spTgt spid="622613"/>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3" fill="hold" grpId="0" nodeType="clickEffect">
                                  <p:stCondLst>
                                    <p:cond delay="0"/>
                                  </p:stCondLst>
                                  <p:childTnLst>
                                    <p:set>
                                      <p:cBhvr>
                                        <p:cTn id="160" dur="1" fill="hold">
                                          <p:stCondLst>
                                            <p:cond delay="0"/>
                                          </p:stCondLst>
                                        </p:cTn>
                                        <p:tgtEl>
                                          <p:spTgt spid="622605"/>
                                        </p:tgtEl>
                                        <p:attrNameLst>
                                          <p:attrName>style.visibility</p:attrName>
                                        </p:attrNameLst>
                                      </p:cBhvr>
                                      <p:to>
                                        <p:strVal val="visible"/>
                                      </p:to>
                                    </p:set>
                                    <p:animEffect transition="in" filter="strips(upRight)">
                                      <p:cBhvr>
                                        <p:cTn id="161" dur="500"/>
                                        <p:tgtEl>
                                          <p:spTgt spid="622605"/>
                                        </p:tgtEl>
                                      </p:cBhvr>
                                    </p:animEffect>
                                  </p:childTnLst>
                                </p:cTn>
                              </p:par>
                            </p:childTnLst>
                          </p:cTn>
                        </p:par>
                      </p:childTnLst>
                    </p:cTn>
                  </p:par>
                  <p:par>
                    <p:cTn id="162" fill="hold">
                      <p:stCondLst>
                        <p:cond delay="indefinite"/>
                      </p:stCondLst>
                      <p:childTnLst>
                        <p:par>
                          <p:cTn id="163" fill="hold">
                            <p:stCondLst>
                              <p:cond delay="0"/>
                            </p:stCondLst>
                            <p:childTnLst>
                              <p:par>
                                <p:cTn id="164" presetID="18" presetClass="entr" presetSubtype="3" fill="hold" grpId="0" nodeType="clickEffect">
                                  <p:stCondLst>
                                    <p:cond delay="0"/>
                                  </p:stCondLst>
                                  <p:childTnLst>
                                    <p:set>
                                      <p:cBhvr>
                                        <p:cTn id="165" dur="1" fill="hold">
                                          <p:stCondLst>
                                            <p:cond delay="0"/>
                                          </p:stCondLst>
                                        </p:cTn>
                                        <p:tgtEl>
                                          <p:spTgt spid="622614"/>
                                        </p:tgtEl>
                                        <p:attrNameLst>
                                          <p:attrName>style.visibility</p:attrName>
                                        </p:attrNameLst>
                                      </p:cBhvr>
                                      <p:to>
                                        <p:strVal val="visible"/>
                                      </p:to>
                                    </p:set>
                                    <p:animEffect transition="in" filter="strips(upRight)">
                                      <p:cBhvr>
                                        <p:cTn id="166" dur="500"/>
                                        <p:tgtEl>
                                          <p:spTgt spid="622614"/>
                                        </p:tgtEl>
                                      </p:cBhvr>
                                    </p:animEffect>
                                  </p:childTnLst>
                                </p:cTn>
                              </p:par>
                            </p:childTnLst>
                          </p:cTn>
                        </p:par>
                      </p:childTnLst>
                    </p:cTn>
                  </p:par>
                  <p:par>
                    <p:cTn id="167" fill="hold">
                      <p:stCondLst>
                        <p:cond delay="indefinite"/>
                      </p:stCondLst>
                      <p:childTnLst>
                        <p:par>
                          <p:cTn id="168" fill="hold">
                            <p:stCondLst>
                              <p:cond delay="0"/>
                            </p:stCondLst>
                            <p:childTnLst>
                              <p:par>
                                <p:cTn id="169" presetID="18" presetClass="entr" presetSubtype="6" fill="hold" grpId="0" nodeType="clickEffect">
                                  <p:stCondLst>
                                    <p:cond delay="0"/>
                                  </p:stCondLst>
                                  <p:childTnLst>
                                    <p:set>
                                      <p:cBhvr>
                                        <p:cTn id="170" dur="1" fill="hold">
                                          <p:stCondLst>
                                            <p:cond delay="0"/>
                                          </p:stCondLst>
                                        </p:cTn>
                                        <p:tgtEl>
                                          <p:spTgt spid="622608"/>
                                        </p:tgtEl>
                                        <p:attrNameLst>
                                          <p:attrName>style.visibility</p:attrName>
                                        </p:attrNameLst>
                                      </p:cBhvr>
                                      <p:to>
                                        <p:strVal val="visible"/>
                                      </p:to>
                                    </p:set>
                                    <p:animEffect transition="in" filter="strips(downRight)">
                                      <p:cBhvr>
                                        <p:cTn id="171" dur="500"/>
                                        <p:tgtEl>
                                          <p:spTgt spid="622608"/>
                                        </p:tgtEl>
                                      </p:cBhvr>
                                    </p:animEffect>
                                  </p:childTnLst>
                                </p:cTn>
                              </p:par>
                            </p:childTnLst>
                          </p:cTn>
                        </p:par>
                      </p:childTnLst>
                    </p:cTn>
                  </p:par>
                  <p:par>
                    <p:cTn id="172" fill="hold">
                      <p:stCondLst>
                        <p:cond delay="indefinite"/>
                      </p:stCondLst>
                      <p:childTnLst>
                        <p:par>
                          <p:cTn id="173" fill="hold">
                            <p:stCondLst>
                              <p:cond delay="0"/>
                            </p:stCondLst>
                            <p:childTnLst>
                              <p:par>
                                <p:cTn id="174" presetID="23" presetClass="entr" presetSubtype="16" fill="hold" nodeType="clickEffect">
                                  <p:stCondLst>
                                    <p:cond delay="0"/>
                                  </p:stCondLst>
                                  <p:childTnLst>
                                    <p:set>
                                      <p:cBhvr>
                                        <p:cTn id="175" dur="1" fill="hold">
                                          <p:stCondLst>
                                            <p:cond delay="0"/>
                                          </p:stCondLst>
                                        </p:cTn>
                                        <p:tgtEl>
                                          <p:spTgt spid="2"/>
                                        </p:tgtEl>
                                        <p:attrNameLst>
                                          <p:attrName>style.visibility</p:attrName>
                                        </p:attrNameLst>
                                      </p:cBhvr>
                                      <p:to>
                                        <p:strVal val="visible"/>
                                      </p:to>
                                    </p:set>
                                    <p:anim calcmode="lin" valueType="num">
                                      <p:cBhvr>
                                        <p:cTn id="176" dur="500" fill="hold"/>
                                        <p:tgtEl>
                                          <p:spTgt spid="2"/>
                                        </p:tgtEl>
                                        <p:attrNameLst>
                                          <p:attrName>ppt_w</p:attrName>
                                        </p:attrNameLst>
                                      </p:cBhvr>
                                      <p:tavLst>
                                        <p:tav tm="0">
                                          <p:val>
                                            <p:fltVal val="0"/>
                                          </p:val>
                                        </p:tav>
                                        <p:tav tm="100000">
                                          <p:val>
                                            <p:strVal val="#ppt_w"/>
                                          </p:val>
                                        </p:tav>
                                      </p:tavLst>
                                    </p:anim>
                                    <p:anim calcmode="lin" valueType="num">
                                      <p:cBhvr>
                                        <p:cTn id="177"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8" presetClass="entr" presetSubtype="6" fill="hold" grpId="0" nodeType="clickEffect">
                                  <p:stCondLst>
                                    <p:cond delay="0"/>
                                  </p:stCondLst>
                                  <p:childTnLst>
                                    <p:set>
                                      <p:cBhvr>
                                        <p:cTn id="181" dur="1" fill="hold">
                                          <p:stCondLst>
                                            <p:cond delay="0"/>
                                          </p:stCondLst>
                                        </p:cTn>
                                        <p:tgtEl>
                                          <p:spTgt spid="622623"/>
                                        </p:tgtEl>
                                        <p:attrNameLst>
                                          <p:attrName>style.visibility</p:attrName>
                                        </p:attrNameLst>
                                      </p:cBhvr>
                                      <p:to>
                                        <p:strVal val="visible"/>
                                      </p:to>
                                    </p:set>
                                    <p:animEffect transition="in" filter="strips(downRight)">
                                      <p:cBhvr>
                                        <p:cTn id="182" dur="500"/>
                                        <p:tgtEl>
                                          <p:spTgt spid="622623"/>
                                        </p:tgtEl>
                                      </p:cBhvr>
                                    </p:animEffect>
                                  </p:childTnLst>
                                </p:cTn>
                              </p:par>
                            </p:childTnLst>
                          </p:cTn>
                        </p:par>
                      </p:childTnLst>
                    </p:cTn>
                  </p:par>
                  <p:par>
                    <p:cTn id="183" fill="hold">
                      <p:stCondLst>
                        <p:cond delay="indefinite"/>
                      </p:stCondLst>
                      <p:childTnLst>
                        <p:par>
                          <p:cTn id="184" fill="hold">
                            <p:stCondLst>
                              <p:cond delay="0"/>
                            </p:stCondLst>
                            <p:childTnLst>
                              <p:par>
                                <p:cTn id="185" presetID="18" presetClass="entr" presetSubtype="6" fill="hold" grpId="0" nodeType="clickEffect">
                                  <p:stCondLst>
                                    <p:cond delay="0"/>
                                  </p:stCondLst>
                                  <p:childTnLst>
                                    <p:set>
                                      <p:cBhvr>
                                        <p:cTn id="186" dur="1" fill="hold">
                                          <p:stCondLst>
                                            <p:cond delay="0"/>
                                          </p:stCondLst>
                                        </p:cTn>
                                        <p:tgtEl>
                                          <p:spTgt spid="622606"/>
                                        </p:tgtEl>
                                        <p:attrNameLst>
                                          <p:attrName>style.visibility</p:attrName>
                                        </p:attrNameLst>
                                      </p:cBhvr>
                                      <p:to>
                                        <p:strVal val="visible"/>
                                      </p:to>
                                    </p:set>
                                    <p:animEffect transition="in" filter="strips(downRight)">
                                      <p:cBhvr>
                                        <p:cTn id="187" dur="500"/>
                                        <p:tgtEl>
                                          <p:spTgt spid="622606"/>
                                        </p:tgtEl>
                                      </p:cBhvr>
                                    </p:animEffect>
                                  </p:childTnLst>
                                </p:cTn>
                              </p:par>
                            </p:childTnLst>
                          </p:cTn>
                        </p:par>
                      </p:childTnLst>
                    </p:cTn>
                  </p:par>
                  <p:par>
                    <p:cTn id="188" fill="hold">
                      <p:stCondLst>
                        <p:cond delay="indefinite"/>
                      </p:stCondLst>
                      <p:childTnLst>
                        <p:par>
                          <p:cTn id="189" fill="hold">
                            <p:stCondLst>
                              <p:cond delay="0"/>
                            </p:stCondLst>
                            <p:childTnLst>
                              <p:par>
                                <p:cTn id="190" presetID="18" presetClass="entr" presetSubtype="6" fill="hold" grpId="0" nodeType="clickEffect">
                                  <p:stCondLst>
                                    <p:cond delay="0"/>
                                  </p:stCondLst>
                                  <p:childTnLst>
                                    <p:set>
                                      <p:cBhvr>
                                        <p:cTn id="191" dur="1" fill="hold">
                                          <p:stCondLst>
                                            <p:cond delay="0"/>
                                          </p:stCondLst>
                                        </p:cTn>
                                        <p:tgtEl>
                                          <p:spTgt spid="622607"/>
                                        </p:tgtEl>
                                        <p:attrNameLst>
                                          <p:attrName>style.visibility</p:attrName>
                                        </p:attrNameLst>
                                      </p:cBhvr>
                                      <p:to>
                                        <p:strVal val="visible"/>
                                      </p:to>
                                    </p:set>
                                    <p:animEffect transition="in" filter="strips(downRight)">
                                      <p:cBhvr>
                                        <p:cTn id="192" dur="500"/>
                                        <p:tgtEl>
                                          <p:spTgt spid="622607"/>
                                        </p:tgtEl>
                                      </p:cBhvr>
                                    </p:animEffect>
                                  </p:childTnLst>
                                </p:cTn>
                              </p:par>
                            </p:childTnLst>
                          </p:cTn>
                        </p:par>
                      </p:childTnLst>
                    </p:cTn>
                  </p:par>
                  <p:par>
                    <p:cTn id="193" fill="hold">
                      <p:stCondLst>
                        <p:cond delay="indefinite"/>
                      </p:stCondLst>
                      <p:childTnLst>
                        <p:par>
                          <p:cTn id="194" fill="hold">
                            <p:stCondLst>
                              <p:cond delay="0"/>
                            </p:stCondLst>
                            <p:childTnLst>
                              <p:par>
                                <p:cTn id="195" presetID="18" presetClass="entr" presetSubtype="6" fill="hold" grpId="0" nodeType="clickEffect">
                                  <p:stCondLst>
                                    <p:cond delay="0"/>
                                  </p:stCondLst>
                                  <p:childTnLst>
                                    <p:set>
                                      <p:cBhvr>
                                        <p:cTn id="196" dur="1" fill="hold">
                                          <p:stCondLst>
                                            <p:cond delay="0"/>
                                          </p:stCondLst>
                                        </p:cTn>
                                        <p:tgtEl>
                                          <p:spTgt spid="622615"/>
                                        </p:tgtEl>
                                        <p:attrNameLst>
                                          <p:attrName>style.visibility</p:attrName>
                                        </p:attrNameLst>
                                      </p:cBhvr>
                                      <p:to>
                                        <p:strVal val="visible"/>
                                      </p:to>
                                    </p:set>
                                    <p:animEffect transition="in" filter="strips(downRight)">
                                      <p:cBhvr>
                                        <p:cTn id="197" dur="500"/>
                                        <p:tgtEl>
                                          <p:spTgt spid="622615"/>
                                        </p:tgtEl>
                                      </p:cBhvr>
                                    </p:animEffect>
                                  </p:childTnLst>
                                </p:cTn>
                              </p:par>
                            </p:childTnLst>
                          </p:cTn>
                        </p:par>
                      </p:childTnLst>
                    </p:cTn>
                  </p:par>
                  <p:par>
                    <p:cTn id="198" fill="hold">
                      <p:stCondLst>
                        <p:cond delay="indefinite"/>
                      </p:stCondLst>
                      <p:childTnLst>
                        <p:par>
                          <p:cTn id="199" fill="hold">
                            <p:stCondLst>
                              <p:cond delay="0"/>
                            </p:stCondLst>
                            <p:childTnLst>
                              <p:par>
                                <p:cTn id="200" presetID="18" presetClass="entr" presetSubtype="6" fill="hold" grpId="0" nodeType="clickEffect">
                                  <p:stCondLst>
                                    <p:cond delay="0"/>
                                  </p:stCondLst>
                                  <p:childTnLst>
                                    <p:set>
                                      <p:cBhvr>
                                        <p:cTn id="201" dur="1" fill="hold">
                                          <p:stCondLst>
                                            <p:cond delay="0"/>
                                          </p:stCondLst>
                                        </p:cTn>
                                        <p:tgtEl>
                                          <p:spTgt spid="622616"/>
                                        </p:tgtEl>
                                        <p:attrNameLst>
                                          <p:attrName>style.visibility</p:attrName>
                                        </p:attrNameLst>
                                      </p:cBhvr>
                                      <p:to>
                                        <p:strVal val="visible"/>
                                      </p:to>
                                    </p:set>
                                    <p:animEffect transition="in" filter="strips(downRight)">
                                      <p:cBhvr>
                                        <p:cTn id="202" dur="500"/>
                                        <p:tgtEl>
                                          <p:spTgt spid="622616"/>
                                        </p:tgtEl>
                                      </p:cBhvr>
                                    </p:animEffect>
                                  </p:childTnLst>
                                </p:cTn>
                              </p:par>
                            </p:childTnLst>
                          </p:cTn>
                        </p:par>
                      </p:childTnLst>
                    </p:cTn>
                  </p:par>
                  <p:par>
                    <p:cTn id="203" fill="hold">
                      <p:stCondLst>
                        <p:cond delay="indefinite"/>
                      </p:stCondLst>
                      <p:childTnLst>
                        <p:par>
                          <p:cTn id="204" fill="hold">
                            <p:stCondLst>
                              <p:cond delay="0"/>
                            </p:stCondLst>
                            <p:childTnLst>
                              <p:par>
                                <p:cTn id="205" presetID="18" presetClass="entr" presetSubtype="6" fill="hold" grpId="0" nodeType="clickEffect">
                                  <p:stCondLst>
                                    <p:cond delay="0"/>
                                  </p:stCondLst>
                                  <p:childTnLst>
                                    <p:set>
                                      <p:cBhvr>
                                        <p:cTn id="206" dur="1" fill="hold">
                                          <p:stCondLst>
                                            <p:cond delay="0"/>
                                          </p:stCondLst>
                                        </p:cTn>
                                        <p:tgtEl>
                                          <p:spTgt spid="622619"/>
                                        </p:tgtEl>
                                        <p:attrNameLst>
                                          <p:attrName>style.visibility</p:attrName>
                                        </p:attrNameLst>
                                      </p:cBhvr>
                                      <p:to>
                                        <p:strVal val="visible"/>
                                      </p:to>
                                    </p:set>
                                    <p:animEffect transition="in" filter="strips(downRight)">
                                      <p:cBhvr>
                                        <p:cTn id="207" dur="500"/>
                                        <p:tgtEl>
                                          <p:spTgt spid="622619"/>
                                        </p:tgtEl>
                                      </p:cBhvr>
                                    </p:animEffect>
                                  </p:childTnLst>
                                </p:cTn>
                              </p:par>
                            </p:childTnLst>
                          </p:cTn>
                        </p:par>
                      </p:childTnLst>
                    </p:cTn>
                  </p:par>
                  <p:par>
                    <p:cTn id="208" fill="hold">
                      <p:stCondLst>
                        <p:cond delay="indefinite"/>
                      </p:stCondLst>
                      <p:childTnLst>
                        <p:par>
                          <p:cTn id="209" fill="hold">
                            <p:stCondLst>
                              <p:cond delay="0"/>
                            </p:stCondLst>
                            <p:childTnLst>
                              <p:par>
                                <p:cTn id="210" presetID="18" presetClass="entr" presetSubtype="6" fill="hold" grpId="0" nodeType="clickEffect">
                                  <p:stCondLst>
                                    <p:cond delay="0"/>
                                  </p:stCondLst>
                                  <p:childTnLst>
                                    <p:set>
                                      <p:cBhvr>
                                        <p:cTn id="211" dur="1" fill="hold">
                                          <p:stCondLst>
                                            <p:cond delay="0"/>
                                          </p:stCondLst>
                                        </p:cTn>
                                        <p:tgtEl>
                                          <p:spTgt spid="622617"/>
                                        </p:tgtEl>
                                        <p:attrNameLst>
                                          <p:attrName>style.visibility</p:attrName>
                                        </p:attrNameLst>
                                      </p:cBhvr>
                                      <p:to>
                                        <p:strVal val="visible"/>
                                      </p:to>
                                    </p:set>
                                    <p:animEffect transition="in" filter="strips(downRight)">
                                      <p:cBhvr>
                                        <p:cTn id="212" dur="500"/>
                                        <p:tgtEl>
                                          <p:spTgt spid="622617"/>
                                        </p:tgtEl>
                                      </p:cBhvr>
                                    </p:animEffect>
                                  </p:childTnLst>
                                </p:cTn>
                              </p:par>
                            </p:childTnLst>
                          </p:cTn>
                        </p:par>
                      </p:childTnLst>
                    </p:cTn>
                  </p:par>
                  <p:par>
                    <p:cTn id="213" fill="hold">
                      <p:stCondLst>
                        <p:cond delay="indefinite"/>
                      </p:stCondLst>
                      <p:childTnLst>
                        <p:par>
                          <p:cTn id="214" fill="hold">
                            <p:stCondLst>
                              <p:cond delay="0"/>
                            </p:stCondLst>
                            <p:childTnLst>
                              <p:par>
                                <p:cTn id="215" presetID="18" presetClass="entr" presetSubtype="6" fill="hold" grpId="0" nodeType="clickEffect">
                                  <p:stCondLst>
                                    <p:cond delay="0"/>
                                  </p:stCondLst>
                                  <p:childTnLst>
                                    <p:set>
                                      <p:cBhvr>
                                        <p:cTn id="216" dur="1" fill="hold">
                                          <p:stCondLst>
                                            <p:cond delay="0"/>
                                          </p:stCondLst>
                                        </p:cTn>
                                        <p:tgtEl>
                                          <p:spTgt spid="622620"/>
                                        </p:tgtEl>
                                        <p:attrNameLst>
                                          <p:attrName>style.visibility</p:attrName>
                                        </p:attrNameLst>
                                      </p:cBhvr>
                                      <p:to>
                                        <p:strVal val="visible"/>
                                      </p:to>
                                    </p:set>
                                    <p:animEffect transition="in" filter="strips(downRight)">
                                      <p:cBhvr>
                                        <p:cTn id="217" dur="500"/>
                                        <p:tgtEl>
                                          <p:spTgt spid="622620"/>
                                        </p:tgtEl>
                                      </p:cBhvr>
                                    </p:animEffect>
                                  </p:childTnLst>
                                </p:cTn>
                              </p:par>
                            </p:childTnLst>
                          </p:cTn>
                        </p:par>
                      </p:childTnLst>
                    </p:cTn>
                  </p:par>
                  <p:par>
                    <p:cTn id="218" fill="hold">
                      <p:stCondLst>
                        <p:cond delay="indefinite"/>
                      </p:stCondLst>
                      <p:childTnLst>
                        <p:par>
                          <p:cTn id="219" fill="hold">
                            <p:stCondLst>
                              <p:cond delay="0"/>
                            </p:stCondLst>
                            <p:childTnLst>
                              <p:par>
                                <p:cTn id="220" presetID="18" presetClass="entr" presetSubtype="6" fill="hold" grpId="0" nodeType="clickEffect">
                                  <p:stCondLst>
                                    <p:cond delay="0"/>
                                  </p:stCondLst>
                                  <p:childTnLst>
                                    <p:set>
                                      <p:cBhvr>
                                        <p:cTn id="221" dur="1" fill="hold">
                                          <p:stCondLst>
                                            <p:cond delay="0"/>
                                          </p:stCondLst>
                                        </p:cTn>
                                        <p:tgtEl>
                                          <p:spTgt spid="622618"/>
                                        </p:tgtEl>
                                        <p:attrNameLst>
                                          <p:attrName>style.visibility</p:attrName>
                                        </p:attrNameLst>
                                      </p:cBhvr>
                                      <p:to>
                                        <p:strVal val="visible"/>
                                      </p:to>
                                    </p:set>
                                    <p:animEffect transition="in" filter="strips(downRight)">
                                      <p:cBhvr>
                                        <p:cTn id="222" dur="500"/>
                                        <p:tgtEl>
                                          <p:spTgt spid="622618"/>
                                        </p:tgtEl>
                                      </p:cBhvr>
                                    </p:animEffect>
                                  </p:childTnLst>
                                </p:cTn>
                              </p:par>
                            </p:childTnLst>
                          </p:cTn>
                        </p:par>
                      </p:childTnLst>
                    </p:cTn>
                  </p:par>
                  <p:par>
                    <p:cTn id="223" fill="hold">
                      <p:stCondLst>
                        <p:cond delay="indefinite"/>
                      </p:stCondLst>
                      <p:childTnLst>
                        <p:par>
                          <p:cTn id="224" fill="hold">
                            <p:stCondLst>
                              <p:cond delay="0"/>
                            </p:stCondLst>
                            <p:childTnLst>
                              <p:par>
                                <p:cTn id="225" presetID="18" presetClass="entr" presetSubtype="6" fill="hold" grpId="0" nodeType="clickEffect">
                                  <p:stCondLst>
                                    <p:cond delay="0"/>
                                  </p:stCondLst>
                                  <p:childTnLst>
                                    <p:set>
                                      <p:cBhvr>
                                        <p:cTn id="226" dur="1" fill="hold">
                                          <p:stCondLst>
                                            <p:cond delay="0"/>
                                          </p:stCondLst>
                                        </p:cTn>
                                        <p:tgtEl>
                                          <p:spTgt spid="622621"/>
                                        </p:tgtEl>
                                        <p:attrNameLst>
                                          <p:attrName>style.visibility</p:attrName>
                                        </p:attrNameLst>
                                      </p:cBhvr>
                                      <p:to>
                                        <p:strVal val="visible"/>
                                      </p:to>
                                    </p:set>
                                    <p:animEffect transition="in" filter="strips(downRight)">
                                      <p:cBhvr>
                                        <p:cTn id="227" dur="500"/>
                                        <p:tgtEl>
                                          <p:spTgt spid="622621"/>
                                        </p:tgtEl>
                                      </p:cBhvr>
                                    </p:animEffect>
                                  </p:childTnLst>
                                </p:cTn>
                              </p:par>
                            </p:childTnLst>
                          </p:cTn>
                        </p:par>
                      </p:childTnLst>
                    </p:cTn>
                  </p:par>
                  <p:par>
                    <p:cTn id="228" fill="hold">
                      <p:stCondLst>
                        <p:cond delay="indefinite"/>
                      </p:stCondLst>
                      <p:childTnLst>
                        <p:par>
                          <p:cTn id="229" fill="hold">
                            <p:stCondLst>
                              <p:cond delay="0"/>
                            </p:stCondLst>
                            <p:childTnLst>
                              <p:par>
                                <p:cTn id="230" presetID="18" presetClass="entr" presetSubtype="6" fill="hold" grpId="0" nodeType="clickEffect">
                                  <p:stCondLst>
                                    <p:cond delay="0"/>
                                  </p:stCondLst>
                                  <p:childTnLst>
                                    <p:set>
                                      <p:cBhvr>
                                        <p:cTn id="231" dur="1" fill="hold">
                                          <p:stCondLst>
                                            <p:cond delay="0"/>
                                          </p:stCondLst>
                                        </p:cTn>
                                        <p:tgtEl>
                                          <p:spTgt spid="622622"/>
                                        </p:tgtEl>
                                        <p:attrNameLst>
                                          <p:attrName>style.visibility</p:attrName>
                                        </p:attrNameLst>
                                      </p:cBhvr>
                                      <p:to>
                                        <p:strVal val="visible"/>
                                      </p:to>
                                    </p:set>
                                    <p:animEffect transition="in" filter="strips(downRight)">
                                      <p:cBhvr>
                                        <p:cTn id="232" dur="500"/>
                                        <p:tgtEl>
                                          <p:spTgt spid="622622"/>
                                        </p:tgtEl>
                                      </p:cBhvr>
                                    </p:animEffect>
                                  </p:childTnLst>
                                </p:cTn>
                              </p:par>
                            </p:childTnLst>
                          </p:cTn>
                        </p:par>
                      </p:childTnLst>
                    </p:cTn>
                  </p:par>
                  <p:par>
                    <p:cTn id="233" fill="hold">
                      <p:stCondLst>
                        <p:cond delay="indefinite"/>
                      </p:stCondLst>
                      <p:childTnLst>
                        <p:par>
                          <p:cTn id="234" fill="hold">
                            <p:stCondLst>
                              <p:cond delay="0"/>
                            </p:stCondLst>
                            <p:childTnLst>
                              <p:par>
                                <p:cTn id="235" presetID="18" presetClass="entr" presetSubtype="6" fill="hold" nodeType="clickEffect">
                                  <p:stCondLst>
                                    <p:cond delay="0"/>
                                  </p:stCondLst>
                                  <p:childTnLst>
                                    <p:set>
                                      <p:cBhvr>
                                        <p:cTn id="236" dur="1" fill="hold">
                                          <p:stCondLst>
                                            <p:cond delay="0"/>
                                          </p:stCondLst>
                                        </p:cTn>
                                        <p:tgtEl>
                                          <p:spTgt spid="4"/>
                                        </p:tgtEl>
                                        <p:attrNameLst>
                                          <p:attrName>style.visibility</p:attrName>
                                        </p:attrNameLst>
                                      </p:cBhvr>
                                      <p:to>
                                        <p:strVal val="visible"/>
                                      </p:to>
                                    </p:set>
                                    <p:animEffect transition="in" filter="strips(downRight)">
                                      <p:cBhvr>
                                        <p:cTn id="237" dur="500"/>
                                        <p:tgtEl>
                                          <p:spTgt spid="4"/>
                                        </p:tgtEl>
                                      </p:cBhvr>
                                    </p:animEffect>
                                  </p:childTnLst>
                                </p:cTn>
                              </p:par>
                            </p:childTnLst>
                          </p:cTn>
                        </p:par>
                      </p:childTnLst>
                    </p:cTn>
                  </p:par>
                  <p:par>
                    <p:cTn id="238" fill="hold">
                      <p:stCondLst>
                        <p:cond delay="indefinite"/>
                      </p:stCondLst>
                      <p:childTnLst>
                        <p:par>
                          <p:cTn id="239" fill="hold">
                            <p:stCondLst>
                              <p:cond delay="0"/>
                            </p:stCondLst>
                            <p:childTnLst>
                              <p:par>
                                <p:cTn id="240" presetID="18" presetClass="entr" presetSubtype="6" fill="hold" grpId="0" nodeType="clickEffect">
                                  <p:stCondLst>
                                    <p:cond delay="0"/>
                                  </p:stCondLst>
                                  <p:childTnLst>
                                    <p:set>
                                      <p:cBhvr>
                                        <p:cTn id="241" dur="1" fill="hold">
                                          <p:stCondLst>
                                            <p:cond delay="0"/>
                                          </p:stCondLst>
                                        </p:cTn>
                                        <p:tgtEl>
                                          <p:spTgt spid="622647"/>
                                        </p:tgtEl>
                                        <p:attrNameLst>
                                          <p:attrName>style.visibility</p:attrName>
                                        </p:attrNameLst>
                                      </p:cBhvr>
                                      <p:to>
                                        <p:strVal val="visible"/>
                                      </p:to>
                                    </p:set>
                                    <p:animEffect transition="in" filter="strips(downRight)">
                                      <p:cBhvr>
                                        <p:cTn id="242" dur="500"/>
                                        <p:tgtEl>
                                          <p:spTgt spid="622647"/>
                                        </p:tgtEl>
                                      </p:cBhvr>
                                    </p:animEffect>
                                  </p:childTnLst>
                                </p:cTn>
                              </p:par>
                            </p:childTnLst>
                          </p:cTn>
                        </p:par>
                      </p:childTnLst>
                    </p:cTn>
                  </p:par>
                  <p:par>
                    <p:cTn id="243" fill="hold">
                      <p:stCondLst>
                        <p:cond delay="indefinite"/>
                      </p:stCondLst>
                      <p:childTnLst>
                        <p:par>
                          <p:cTn id="244" fill="hold">
                            <p:stCondLst>
                              <p:cond delay="0"/>
                            </p:stCondLst>
                            <p:childTnLst>
                              <p:par>
                                <p:cTn id="245" presetID="18" presetClass="entr" presetSubtype="12" fill="hold" grpId="0" nodeType="clickEffect">
                                  <p:stCondLst>
                                    <p:cond delay="0"/>
                                  </p:stCondLst>
                                  <p:childTnLst>
                                    <p:set>
                                      <p:cBhvr>
                                        <p:cTn id="246" dur="1" fill="hold">
                                          <p:stCondLst>
                                            <p:cond delay="0"/>
                                          </p:stCondLst>
                                        </p:cTn>
                                        <p:tgtEl>
                                          <p:spTgt spid="622648"/>
                                        </p:tgtEl>
                                        <p:attrNameLst>
                                          <p:attrName>style.visibility</p:attrName>
                                        </p:attrNameLst>
                                      </p:cBhvr>
                                      <p:to>
                                        <p:strVal val="visible"/>
                                      </p:to>
                                    </p:set>
                                    <p:animEffect transition="in" filter="strips(downLeft)">
                                      <p:cBhvr>
                                        <p:cTn id="247" dur="500"/>
                                        <p:tgtEl>
                                          <p:spTgt spid="622648"/>
                                        </p:tgtEl>
                                      </p:cBhvr>
                                    </p:animEffect>
                                  </p:childTnLst>
                                </p:cTn>
                              </p:par>
                            </p:childTnLst>
                          </p:cTn>
                        </p:par>
                      </p:childTnLst>
                    </p:cTn>
                  </p:par>
                  <p:par>
                    <p:cTn id="248" fill="hold">
                      <p:stCondLst>
                        <p:cond delay="indefinite"/>
                      </p:stCondLst>
                      <p:childTnLst>
                        <p:par>
                          <p:cTn id="249" fill="hold">
                            <p:stCondLst>
                              <p:cond delay="0"/>
                            </p:stCondLst>
                            <p:childTnLst>
                              <p:par>
                                <p:cTn id="250" presetID="18" presetClass="entr" presetSubtype="9" fill="hold" grpId="0" nodeType="clickEffect">
                                  <p:stCondLst>
                                    <p:cond delay="0"/>
                                  </p:stCondLst>
                                  <p:childTnLst>
                                    <p:set>
                                      <p:cBhvr>
                                        <p:cTn id="251" dur="1" fill="hold">
                                          <p:stCondLst>
                                            <p:cond delay="0"/>
                                          </p:stCondLst>
                                        </p:cTn>
                                        <p:tgtEl>
                                          <p:spTgt spid="622649"/>
                                        </p:tgtEl>
                                        <p:attrNameLst>
                                          <p:attrName>style.visibility</p:attrName>
                                        </p:attrNameLst>
                                      </p:cBhvr>
                                      <p:to>
                                        <p:strVal val="visible"/>
                                      </p:to>
                                    </p:set>
                                    <p:animEffect transition="in" filter="strips(upLeft)">
                                      <p:cBhvr>
                                        <p:cTn id="252" dur="500"/>
                                        <p:tgtEl>
                                          <p:spTgt spid="622649"/>
                                        </p:tgtEl>
                                      </p:cBhvr>
                                    </p:animEffect>
                                  </p:childTnLst>
                                </p:cTn>
                              </p:par>
                            </p:childTnLst>
                          </p:cTn>
                        </p:par>
                      </p:childTnLst>
                    </p:cTn>
                  </p:par>
                  <p:par>
                    <p:cTn id="253" fill="hold">
                      <p:stCondLst>
                        <p:cond delay="indefinite"/>
                      </p:stCondLst>
                      <p:childTnLst>
                        <p:par>
                          <p:cTn id="254" fill="hold">
                            <p:stCondLst>
                              <p:cond delay="0"/>
                            </p:stCondLst>
                            <p:childTnLst>
                              <p:par>
                                <p:cTn id="255" presetID="18" presetClass="entr" presetSubtype="9" fill="hold" grpId="0" nodeType="clickEffect">
                                  <p:stCondLst>
                                    <p:cond delay="0"/>
                                  </p:stCondLst>
                                  <p:childTnLst>
                                    <p:set>
                                      <p:cBhvr>
                                        <p:cTn id="256" dur="1" fill="hold">
                                          <p:stCondLst>
                                            <p:cond delay="0"/>
                                          </p:stCondLst>
                                        </p:cTn>
                                        <p:tgtEl>
                                          <p:spTgt spid="622653"/>
                                        </p:tgtEl>
                                        <p:attrNameLst>
                                          <p:attrName>style.visibility</p:attrName>
                                        </p:attrNameLst>
                                      </p:cBhvr>
                                      <p:to>
                                        <p:strVal val="visible"/>
                                      </p:to>
                                    </p:set>
                                    <p:animEffect transition="in" filter="strips(upLeft)">
                                      <p:cBhvr>
                                        <p:cTn id="257" dur="500"/>
                                        <p:tgtEl>
                                          <p:spTgt spid="622653"/>
                                        </p:tgtEl>
                                      </p:cBhvr>
                                    </p:animEffect>
                                  </p:childTnLst>
                                </p:cTn>
                              </p:par>
                            </p:childTnLst>
                          </p:cTn>
                        </p:par>
                      </p:childTnLst>
                    </p:cTn>
                  </p:par>
                  <p:par>
                    <p:cTn id="258" fill="hold">
                      <p:stCondLst>
                        <p:cond delay="indefinite"/>
                      </p:stCondLst>
                      <p:childTnLst>
                        <p:par>
                          <p:cTn id="259" fill="hold">
                            <p:stCondLst>
                              <p:cond delay="0"/>
                            </p:stCondLst>
                            <p:childTnLst>
                              <p:par>
                                <p:cTn id="260" presetID="18" presetClass="entr" presetSubtype="3" fill="hold" grpId="0" nodeType="clickEffect">
                                  <p:stCondLst>
                                    <p:cond delay="0"/>
                                  </p:stCondLst>
                                  <p:childTnLst>
                                    <p:set>
                                      <p:cBhvr>
                                        <p:cTn id="261" dur="1" fill="hold">
                                          <p:stCondLst>
                                            <p:cond delay="0"/>
                                          </p:stCondLst>
                                        </p:cTn>
                                        <p:tgtEl>
                                          <p:spTgt spid="622650"/>
                                        </p:tgtEl>
                                        <p:attrNameLst>
                                          <p:attrName>style.visibility</p:attrName>
                                        </p:attrNameLst>
                                      </p:cBhvr>
                                      <p:to>
                                        <p:strVal val="visible"/>
                                      </p:to>
                                    </p:set>
                                    <p:animEffect transition="in" filter="strips(upRight)">
                                      <p:cBhvr>
                                        <p:cTn id="262" dur="500"/>
                                        <p:tgtEl>
                                          <p:spTgt spid="622650"/>
                                        </p:tgtEl>
                                      </p:cBhvr>
                                    </p:animEffect>
                                  </p:childTnLst>
                                </p:cTn>
                              </p:par>
                            </p:childTnLst>
                          </p:cTn>
                        </p:par>
                      </p:childTnLst>
                    </p:cTn>
                  </p:par>
                  <p:par>
                    <p:cTn id="263" fill="hold">
                      <p:stCondLst>
                        <p:cond delay="indefinite"/>
                      </p:stCondLst>
                      <p:childTnLst>
                        <p:par>
                          <p:cTn id="264" fill="hold">
                            <p:stCondLst>
                              <p:cond delay="0"/>
                            </p:stCondLst>
                            <p:childTnLst>
                              <p:par>
                                <p:cTn id="265" presetID="18" presetClass="entr" presetSubtype="6" fill="hold" grpId="0" nodeType="clickEffect">
                                  <p:stCondLst>
                                    <p:cond delay="0"/>
                                  </p:stCondLst>
                                  <p:childTnLst>
                                    <p:set>
                                      <p:cBhvr>
                                        <p:cTn id="266" dur="1" fill="hold">
                                          <p:stCondLst>
                                            <p:cond delay="0"/>
                                          </p:stCondLst>
                                        </p:cTn>
                                        <p:tgtEl>
                                          <p:spTgt spid="622651"/>
                                        </p:tgtEl>
                                        <p:attrNameLst>
                                          <p:attrName>style.visibility</p:attrName>
                                        </p:attrNameLst>
                                      </p:cBhvr>
                                      <p:to>
                                        <p:strVal val="visible"/>
                                      </p:to>
                                    </p:set>
                                    <p:animEffect transition="in" filter="strips(downRight)">
                                      <p:cBhvr>
                                        <p:cTn id="267" dur="500"/>
                                        <p:tgtEl>
                                          <p:spTgt spid="622651"/>
                                        </p:tgtEl>
                                      </p:cBhvr>
                                    </p:animEffect>
                                  </p:childTnLst>
                                </p:cTn>
                              </p:par>
                            </p:childTnLst>
                          </p:cTn>
                        </p:par>
                      </p:childTnLst>
                    </p:cTn>
                  </p:par>
                  <p:par>
                    <p:cTn id="268" fill="hold">
                      <p:stCondLst>
                        <p:cond delay="indefinite"/>
                      </p:stCondLst>
                      <p:childTnLst>
                        <p:par>
                          <p:cTn id="269" fill="hold">
                            <p:stCondLst>
                              <p:cond delay="0"/>
                            </p:stCondLst>
                            <p:childTnLst>
                              <p:par>
                                <p:cTn id="270" presetID="18" presetClass="entr" presetSubtype="6" fill="hold" grpId="0" nodeType="clickEffect">
                                  <p:stCondLst>
                                    <p:cond delay="0"/>
                                  </p:stCondLst>
                                  <p:childTnLst>
                                    <p:set>
                                      <p:cBhvr>
                                        <p:cTn id="271" dur="1" fill="hold">
                                          <p:stCondLst>
                                            <p:cond delay="0"/>
                                          </p:stCondLst>
                                        </p:cTn>
                                        <p:tgtEl>
                                          <p:spTgt spid="622652"/>
                                        </p:tgtEl>
                                        <p:attrNameLst>
                                          <p:attrName>style.visibility</p:attrName>
                                        </p:attrNameLst>
                                      </p:cBhvr>
                                      <p:to>
                                        <p:strVal val="visible"/>
                                      </p:to>
                                    </p:set>
                                    <p:animEffect transition="in" filter="strips(downRight)">
                                      <p:cBhvr>
                                        <p:cTn id="272" dur="500"/>
                                        <p:tgtEl>
                                          <p:spTgt spid="622652"/>
                                        </p:tgtEl>
                                      </p:cBhvr>
                                    </p:animEffect>
                                  </p:childTnLst>
                                </p:cTn>
                              </p:par>
                            </p:childTnLst>
                          </p:cTn>
                        </p:par>
                      </p:childTnLst>
                    </p:cTn>
                  </p:par>
                  <p:par>
                    <p:cTn id="273" fill="hold">
                      <p:stCondLst>
                        <p:cond delay="indefinite"/>
                      </p:stCondLst>
                      <p:childTnLst>
                        <p:par>
                          <p:cTn id="274" fill="hold">
                            <p:stCondLst>
                              <p:cond delay="0"/>
                            </p:stCondLst>
                            <p:childTnLst>
                              <p:par>
                                <p:cTn id="275" presetID="18" presetClass="entr" presetSubtype="12" fill="hold" grpId="0" nodeType="clickEffect">
                                  <p:stCondLst>
                                    <p:cond delay="0"/>
                                  </p:stCondLst>
                                  <p:childTnLst>
                                    <p:set>
                                      <p:cBhvr>
                                        <p:cTn id="276" dur="1" fill="hold">
                                          <p:stCondLst>
                                            <p:cond delay="0"/>
                                          </p:stCondLst>
                                        </p:cTn>
                                        <p:tgtEl>
                                          <p:spTgt spid="622654"/>
                                        </p:tgtEl>
                                        <p:attrNameLst>
                                          <p:attrName>style.visibility</p:attrName>
                                        </p:attrNameLst>
                                      </p:cBhvr>
                                      <p:to>
                                        <p:strVal val="visible"/>
                                      </p:to>
                                    </p:set>
                                    <p:animEffect transition="in" filter="strips(downLeft)">
                                      <p:cBhvr>
                                        <p:cTn id="277" dur="500"/>
                                        <p:tgtEl>
                                          <p:spTgt spid="622654"/>
                                        </p:tgtEl>
                                      </p:cBhvr>
                                    </p:animEffect>
                                  </p:childTnLst>
                                </p:cTn>
                              </p:par>
                            </p:childTnLst>
                          </p:cTn>
                        </p:par>
                      </p:childTnLst>
                    </p:cTn>
                  </p:par>
                  <p:par>
                    <p:cTn id="278" fill="hold">
                      <p:stCondLst>
                        <p:cond delay="indefinite"/>
                      </p:stCondLst>
                      <p:childTnLst>
                        <p:par>
                          <p:cTn id="279" fill="hold">
                            <p:stCondLst>
                              <p:cond delay="0"/>
                            </p:stCondLst>
                            <p:childTnLst>
                              <p:par>
                                <p:cTn id="280" presetID="23" presetClass="entr" presetSubtype="32" fill="hold" grpId="0" nodeType="clickEffect">
                                  <p:stCondLst>
                                    <p:cond delay="0"/>
                                  </p:stCondLst>
                                  <p:childTnLst>
                                    <p:set>
                                      <p:cBhvr>
                                        <p:cTn id="281" dur="1" fill="hold">
                                          <p:stCondLst>
                                            <p:cond delay="0"/>
                                          </p:stCondLst>
                                        </p:cTn>
                                        <p:tgtEl>
                                          <p:spTgt spid="622639"/>
                                        </p:tgtEl>
                                        <p:attrNameLst>
                                          <p:attrName>style.visibility</p:attrName>
                                        </p:attrNameLst>
                                      </p:cBhvr>
                                      <p:to>
                                        <p:strVal val="visible"/>
                                      </p:to>
                                    </p:set>
                                    <p:anim calcmode="lin" valueType="num">
                                      <p:cBhvr>
                                        <p:cTn id="282" dur="500" fill="hold"/>
                                        <p:tgtEl>
                                          <p:spTgt spid="622639"/>
                                        </p:tgtEl>
                                        <p:attrNameLst>
                                          <p:attrName>ppt_w</p:attrName>
                                        </p:attrNameLst>
                                      </p:cBhvr>
                                      <p:tavLst>
                                        <p:tav tm="0">
                                          <p:val>
                                            <p:strVal val="4*#ppt_w"/>
                                          </p:val>
                                        </p:tav>
                                        <p:tav tm="100000">
                                          <p:val>
                                            <p:strVal val="#ppt_w"/>
                                          </p:val>
                                        </p:tav>
                                      </p:tavLst>
                                    </p:anim>
                                    <p:anim calcmode="lin" valueType="num">
                                      <p:cBhvr>
                                        <p:cTn id="283" dur="500" fill="hold"/>
                                        <p:tgtEl>
                                          <p:spTgt spid="622639"/>
                                        </p:tgtEl>
                                        <p:attrNameLst>
                                          <p:attrName>ppt_h</p:attrName>
                                        </p:attrNameLst>
                                      </p:cBhvr>
                                      <p:tavLst>
                                        <p:tav tm="0">
                                          <p:val>
                                            <p:strVal val="4*#ppt_h"/>
                                          </p:val>
                                        </p:tav>
                                        <p:tav tm="100000">
                                          <p:val>
                                            <p:strVal val="#ppt_h"/>
                                          </p:val>
                                        </p:tav>
                                      </p:tavLst>
                                    </p:anim>
                                  </p:childTnLst>
                                </p:cTn>
                              </p:par>
                            </p:childTnLst>
                          </p:cTn>
                        </p:par>
                      </p:childTnLst>
                    </p:cTn>
                  </p:par>
                  <p:par>
                    <p:cTn id="284" fill="hold">
                      <p:stCondLst>
                        <p:cond delay="indefinite"/>
                      </p:stCondLst>
                      <p:childTnLst>
                        <p:par>
                          <p:cTn id="285" fill="hold">
                            <p:stCondLst>
                              <p:cond delay="0"/>
                            </p:stCondLst>
                            <p:childTnLst>
                              <p:par>
                                <p:cTn id="286" presetID="23" presetClass="entr" presetSubtype="32" fill="hold" grpId="0" nodeType="clickEffect">
                                  <p:stCondLst>
                                    <p:cond delay="0"/>
                                  </p:stCondLst>
                                  <p:childTnLst>
                                    <p:set>
                                      <p:cBhvr>
                                        <p:cTn id="287" dur="1" fill="hold">
                                          <p:stCondLst>
                                            <p:cond delay="0"/>
                                          </p:stCondLst>
                                        </p:cTn>
                                        <p:tgtEl>
                                          <p:spTgt spid="622640"/>
                                        </p:tgtEl>
                                        <p:attrNameLst>
                                          <p:attrName>style.visibility</p:attrName>
                                        </p:attrNameLst>
                                      </p:cBhvr>
                                      <p:to>
                                        <p:strVal val="visible"/>
                                      </p:to>
                                    </p:set>
                                    <p:anim calcmode="lin" valueType="num">
                                      <p:cBhvr>
                                        <p:cTn id="288" dur="500" fill="hold"/>
                                        <p:tgtEl>
                                          <p:spTgt spid="622640"/>
                                        </p:tgtEl>
                                        <p:attrNameLst>
                                          <p:attrName>ppt_w</p:attrName>
                                        </p:attrNameLst>
                                      </p:cBhvr>
                                      <p:tavLst>
                                        <p:tav tm="0">
                                          <p:val>
                                            <p:strVal val="4*#ppt_w"/>
                                          </p:val>
                                        </p:tav>
                                        <p:tav tm="100000">
                                          <p:val>
                                            <p:strVal val="#ppt_w"/>
                                          </p:val>
                                        </p:tav>
                                      </p:tavLst>
                                    </p:anim>
                                    <p:anim calcmode="lin" valueType="num">
                                      <p:cBhvr>
                                        <p:cTn id="289" dur="500" fill="hold"/>
                                        <p:tgtEl>
                                          <p:spTgt spid="622640"/>
                                        </p:tgtEl>
                                        <p:attrNameLst>
                                          <p:attrName>ppt_h</p:attrName>
                                        </p:attrNameLst>
                                      </p:cBhvr>
                                      <p:tavLst>
                                        <p:tav tm="0">
                                          <p:val>
                                            <p:strVal val="4*#ppt_h"/>
                                          </p:val>
                                        </p:tav>
                                        <p:tav tm="100000">
                                          <p:val>
                                            <p:strVal val="#ppt_h"/>
                                          </p:val>
                                        </p:tav>
                                      </p:tavLst>
                                    </p:anim>
                                  </p:childTnLst>
                                </p:cTn>
                              </p:par>
                            </p:childTnLst>
                          </p:cTn>
                        </p:par>
                      </p:childTnLst>
                    </p:cTn>
                  </p:par>
                  <p:par>
                    <p:cTn id="290" fill="hold">
                      <p:stCondLst>
                        <p:cond delay="indefinite"/>
                      </p:stCondLst>
                      <p:childTnLst>
                        <p:par>
                          <p:cTn id="291" fill="hold">
                            <p:stCondLst>
                              <p:cond delay="0"/>
                            </p:stCondLst>
                            <p:childTnLst>
                              <p:par>
                                <p:cTn id="292" presetID="23" presetClass="entr" presetSubtype="32" fill="hold" grpId="0" nodeType="clickEffect">
                                  <p:stCondLst>
                                    <p:cond delay="0"/>
                                  </p:stCondLst>
                                  <p:childTnLst>
                                    <p:set>
                                      <p:cBhvr>
                                        <p:cTn id="293" dur="1" fill="hold">
                                          <p:stCondLst>
                                            <p:cond delay="0"/>
                                          </p:stCondLst>
                                        </p:cTn>
                                        <p:tgtEl>
                                          <p:spTgt spid="622641"/>
                                        </p:tgtEl>
                                        <p:attrNameLst>
                                          <p:attrName>style.visibility</p:attrName>
                                        </p:attrNameLst>
                                      </p:cBhvr>
                                      <p:to>
                                        <p:strVal val="visible"/>
                                      </p:to>
                                    </p:set>
                                    <p:anim calcmode="lin" valueType="num">
                                      <p:cBhvr>
                                        <p:cTn id="294" dur="500" fill="hold"/>
                                        <p:tgtEl>
                                          <p:spTgt spid="622641"/>
                                        </p:tgtEl>
                                        <p:attrNameLst>
                                          <p:attrName>ppt_w</p:attrName>
                                        </p:attrNameLst>
                                      </p:cBhvr>
                                      <p:tavLst>
                                        <p:tav tm="0">
                                          <p:val>
                                            <p:strVal val="4*#ppt_w"/>
                                          </p:val>
                                        </p:tav>
                                        <p:tav tm="100000">
                                          <p:val>
                                            <p:strVal val="#ppt_w"/>
                                          </p:val>
                                        </p:tav>
                                      </p:tavLst>
                                    </p:anim>
                                    <p:anim calcmode="lin" valueType="num">
                                      <p:cBhvr>
                                        <p:cTn id="295" dur="500" fill="hold"/>
                                        <p:tgtEl>
                                          <p:spTgt spid="622641"/>
                                        </p:tgtEl>
                                        <p:attrNameLst>
                                          <p:attrName>ppt_h</p:attrName>
                                        </p:attrNameLst>
                                      </p:cBhvr>
                                      <p:tavLst>
                                        <p:tav tm="0">
                                          <p:val>
                                            <p:strVal val="4*#ppt_h"/>
                                          </p:val>
                                        </p:tav>
                                        <p:tav tm="100000">
                                          <p:val>
                                            <p:strVal val="#ppt_h"/>
                                          </p:val>
                                        </p:tav>
                                      </p:tavLst>
                                    </p:anim>
                                  </p:childTnLst>
                                </p:cTn>
                              </p:par>
                            </p:childTnLst>
                          </p:cTn>
                        </p:par>
                      </p:childTnLst>
                    </p:cTn>
                  </p:par>
                  <p:par>
                    <p:cTn id="296" fill="hold">
                      <p:stCondLst>
                        <p:cond delay="indefinite"/>
                      </p:stCondLst>
                      <p:childTnLst>
                        <p:par>
                          <p:cTn id="297" fill="hold">
                            <p:stCondLst>
                              <p:cond delay="0"/>
                            </p:stCondLst>
                            <p:childTnLst>
                              <p:par>
                                <p:cTn id="298" presetID="23" presetClass="entr" presetSubtype="32" fill="hold" grpId="0" nodeType="clickEffect">
                                  <p:stCondLst>
                                    <p:cond delay="0"/>
                                  </p:stCondLst>
                                  <p:childTnLst>
                                    <p:set>
                                      <p:cBhvr>
                                        <p:cTn id="299" dur="1" fill="hold">
                                          <p:stCondLst>
                                            <p:cond delay="0"/>
                                          </p:stCondLst>
                                        </p:cTn>
                                        <p:tgtEl>
                                          <p:spTgt spid="622642"/>
                                        </p:tgtEl>
                                        <p:attrNameLst>
                                          <p:attrName>style.visibility</p:attrName>
                                        </p:attrNameLst>
                                      </p:cBhvr>
                                      <p:to>
                                        <p:strVal val="visible"/>
                                      </p:to>
                                    </p:set>
                                    <p:anim calcmode="lin" valueType="num">
                                      <p:cBhvr>
                                        <p:cTn id="300" dur="500" fill="hold"/>
                                        <p:tgtEl>
                                          <p:spTgt spid="622642"/>
                                        </p:tgtEl>
                                        <p:attrNameLst>
                                          <p:attrName>ppt_w</p:attrName>
                                        </p:attrNameLst>
                                      </p:cBhvr>
                                      <p:tavLst>
                                        <p:tav tm="0">
                                          <p:val>
                                            <p:strVal val="4*#ppt_w"/>
                                          </p:val>
                                        </p:tav>
                                        <p:tav tm="100000">
                                          <p:val>
                                            <p:strVal val="#ppt_w"/>
                                          </p:val>
                                        </p:tav>
                                      </p:tavLst>
                                    </p:anim>
                                    <p:anim calcmode="lin" valueType="num">
                                      <p:cBhvr>
                                        <p:cTn id="301" dur="500" fill="hold"/>
                                        <p:tgtEl>
                                          <p:spTgt spid="622642"/>
                                        </p:tgtEl>
                                        <p:attrNameLst>
                                          <p:attrName>ppt_h</p:attrName>
                                        </p:attrNameLst>
                                      </p:cBhvr>
                                      <p:tavLst>
                                        <p:tav tm="0">
                                          <p:val>
                                            <p:strVal val="4*#ppt_h"/>
                                          </p:val>
                                        </p:tav>
                                        <p:tav tm="100000">
                                          <p:val>
                                            <p:strVal val="#ppt_h"/>
                                          </p:val>
                                        </p:tav>
                                      </p:tavLst>
                                    </p:anim>
                                  </p:childTnLst>
                                </p:cTn>
                              </p:par>
                            </p:childTnLst>
                          </p:cTn>
                        </p:par>
                      </p:childTnLst>
                    </p:cTn>
                  </p:par>
                  <p:par>
                    <p:cTn id="302" fill="hold">
                      <p:stCondLst>
                        <p:cond delay="indefinite"/>
                      </p:stCondLst>
                      <p:childTnLst>
                        <p:par>
                          <p:cTn id="303" fill="hold">
                            <p:stCondLst>
                              <p:cond delay="0"/>
                            </p:stCondLst>
                            <p:childTnLst>
                              <p:par>
                                <p:cTn id="304" presetID="23" presetClass="entr" presetSubtype="32" fill="hold" grpId="0" nodeType="clickEffect">
                                  <p:stCondLst>
                                    <p:cond delay="0"/>
                                  </p:stCondLst>
                                  <p:childTnLst>
                                    <p:set>
                                      <p:cBhvr>
                                        <p:cTn id="305" dur="1" fill="hold">
                                          <p:stCondLst>
                                            <p:cond delay="0"/>
                                          </p:stCondLst>
                                        </p:cTn>
                                        <p:tgtEl>
                                          <p:spTgt spid="622643"/>
                                        </p:tgtEl>
                                        <p:attrNameLst>
                                          <p:attrName>style.visibility</p:attrName>
                                        </p:attrNameLst>
                                      </p:cBhvr>
                                      <p:to>
                                        <p:strVal val="visible"/>
                                      </p:to>
                                    </p:set>
                                    <p:anim calcmode="lin" valueType="num">
                                      <p:cBhvr>
                                        <p:cTn id="306" dur="500" fill="hold"/>
                                        <p:tgtEl>
                                          <p:spTgt spid="622643"/>
                                        </p:tgtEl>
                                        <p:attrNameLst>
                                          <p:attrName>ppt_w</p:attrName>
                                        </p:attrNameLst>
                                      </p:cBhvr>
                                      <p:tavLst>
                                        <p:tav tm="0">
                                          <p:val>
                                            <p:strVal val="4*#ppt_w"/>
                                          </p:val>
                                        </p:tav>
                                        <p:tav tm="100000">
                                          <p:val>
                                            <p:strVal val="#ppt_w"/>
                                          </p:val>
                                        </p:tav>
                                      </p:tavLst>
                                    </p:anim>
                                    <p:anim calcmode="lin" valueType="num">
                                      <p:cBhvr>
                                        <p:cTn id="307" dur="500" fill="hold"/>
                                        <p:tgtEl>
                                          <p:spTgt spid="622643"/>
                                        </p:tgtEl>
                                        <p:attrNameLst>
                                          <p:attrName>ppt_h</p:attrName>
                                        </p:attrNameLst>
                                      </p:cBhvr>
                                      <p:tavLst>
                                        <p:tav tm="0">
                                          <p:val>
                                            <p:strVal val="4*#ppt_h"/>
                                          </p:val>
                                        </p:tav>
                                        <p:tav tm="100000">
                                          <p:val>
                                            <p:strVal val="#ppt_h"/>
                                          </p:val>
                                        </p:tav>
                                      </p:tavLst>
                                    </p:anim>
                                  </p:childTnLst>
                                </p:cTn>
                              </p:par>
                            </p:childTnLst>
                          </p:cTn>
                        </p:par>
                      </p:childTnLst>
                    </p:cTn>
                  </p:par>
                  <p:par>
                    <p:cTn id="308" fill="hold">
                      <p:stCondLst>
                        <p:cond delay="indefinite"/>
                      </p:stCondLst>
                      <p:childTnLst>
                        <p:par>
                          <p:cTn id="309" fill="hold">
                            <p:stCondLst>
                              <p:cond delay="0"/>
                            </p:stCondLst>
                            <p:childTnLst>
                              <p:par>
                                <p:cTn id="310" presetID="23" presetClass="entr" presetSubtype="32" fill="hold" grpId="0" nodeType="clickEffect">
                                  <p:stCondLst>
                                    <p:cond delay="0"/>
                                  </p:stCondLst>
                                  <p:childTnLst>
                                    <p:set>
                                      <p:cBhvr>
                                        <p:cTn id="311" dur="1" fill="hold">
                                          <p:stCondLst>
                                            <p:cond delay="0"/>
                                          </p:stCondLst>
                                        </p:cTn>
                                        <p:tgtEl>
                                          <p:spTgt spid="622644"/>
                                        </p:tgtEl>
                                        <p:attrNameLst>
                                          <p:attrName>style.visibility</p:attrName>
                                        </p:attrNameLst>
                                      </p:cBhvr>
                                      <p:to>
                                        <p:strVal val="visible"/>
                                      </p:to>
                                    </p:set>
                                    <p:anim calcmode="lin" valueType="num">
                                      <p:cBhvr>
                                        <p:cTn id="312" dur="500" fill="hold"/>
                                        <p:tgtEl>
                                          <p:spTgt spid="622644"/>
                                        </p:tgtEl>
                                        <p:attrNameLst>
                                          <p:attrName>ppt_w</p:attrName>
                                        </p:attrNameLst>
                                      </p:cBhvr>
                                      <p:tavLst>
                                        <p:tav tm="0">
                                          <p:val>
                                            <p:strVal val="4*#ppt_w"/>
                                          </p:val>
                                        </p:tav>
                                        <p:tav tm="100000">
                                          <p:val>
                                            <p:strVal val="#ppt_w"/>
                                          </p:val>
                                        </p:tav>
                                      </p:tavLst>
                                    </p:anim>
                                    <p:anim calcmode="lin" valueType="num">
                                      <p:cBhvr>
                                        <p:cTn id="313" dur="500" fill="hold"/>
                                        <p:tgtEl>
                                          <p:spTgt spid="622644"/>
                                        </p:tgtEl>
                                        <p:attrNameLst>
                                          <p:attrName>ppt_h</p:attrName>
                                        </p:attrNameLst>
                                      </p:cBhvr>
                                      <p:tavLst>
                                        <p:tav tm="0">
                                          <p:val>
                                            <p:strVal val="4*#ppt_h"/>
                                          </p:val>
                                        </p:tav>
                                        <p:tav tm="100000">
                                          <p:val>
                                            <p:strVal val="#ppt_h"/>
                                          </p:val>
                                        </p:tav>
                                      </p:tavLst>
                                    </p:anim>
                                  </p:childTnLst>
                                </p:cTn>
                              </p:par>
                            </p:childTnLst>
                          </p:cTn>
                        </p:par>
                      </p:childTnLst>
                    </p:cTn>
                  </p:par>
                  <p:par>
                    <p:cTn id="314" fill="hold">
                      <p:stCondLst>
                        <p:cond delay="indefinite"/>
                      </p:stCondLst>
                      <p:childTnLst>
                        <p:par>
                          <p:cTn id="315" fill="hold">
                            <p:stCondLst>
                              <p:cond delay="0"/>
                            </p:stCondLst>
                            <p:childTnLst>
                              <p:par>
                                <p:cTn id="316" presetID="23" presetClass="entr" presetSubtype="32" fill="hold" grpId="0" nodeType="clickEffect">
                                  <p:stCondLst>
                                    <p:cond delay="0"/>
                                  </p:stCondLst>
                                  <p:childTnLst>
                                    <p:set>
                                      <p:cBhvr>
                                        <p:cTn id="317" dur="1" fill="hold">
                                          <p:stCondLst>
                                            <p:cond delay="0"/>
                                          </p:stCondLst>
                                        </p:cTn>
                                        <p:tgtEl>
                                          <p:spTgt spid="622645"/>
                                        </p:tgtEl>
                                        <p:attrNameLst>
                                          <p:attrName>style.visibility</p:attrName>
                                        </p:attrNameLst>
                                      </p:cBhvr>
                                      <p:to>
                                        <p:strVal val="visible"/>
                                      </p:to>
                                    </p:set>
                                    <p:anim calcmode="lin" valueType="num">
                                      <p:cBhvr>
                                        <p:cTn id="318" dur="500" fill="hold"/>
                                        <p:tgtEl>
                                          <p:spTgt spid="622645"/>
                                        </p:tgtEl>
                                        <p:attrNameLst>
                                          <p:attrName>ppt_w</p:attrName>
                                        </p:attrNameLst>
                                      </p:cBhvr>
                                      <p:tavLst>
                                        <p:tav tm="0">
                                          <p:val>
                                            <p:strVal val="4*#ppt_w"/>
                                          </p:val>
                                        </p:tav>
                                        <p:tav tm="100000">
                                          <p:val>
                                            <p:strVal val="#ppt_w"/>
                                          </p:val>
                                        </p:tav>
                                      </p:tavLst>
                                    </p:anim>
                                    <p:anim calcmode="lin" valueType="num">
                                      <p:cBhvr>
                                        <p:cTn id="319" dur="500" fill="hold"/>
                                        <p:tgtEl>
                                          <p:spTgt spid="622645"/>
                                        </p:tgtEl>
                                        <p:attrNameLst>
                                          <p:attrName>ppt_h</p:attrName>
                                        </p:attrNameLst>
                                      </p:cBhvr>
                                      <p:tavLst>
                                        <p:tav tm="0">
                                          <p:val>
                                            <p:strVal val="4*#ppt_h"/>
                                          </p:val>
                                        </p:tav>
                                        <p:tav tm="100000">
                                          <p:val>
                                            <p:strVal val="#ppt_h"/>
                                          </p:val>
                                        </p:tav>
                                      </p:tavLst>
                                    </p:anim>
                                  </p:childTnLst>
                                </p:cTn>
                              </p:par>
                            </p:childTnLst>
                          </p:cTn>
                        </p:par>
                      </p:childTnLst>
                    </p:cTn>
                  </p:par>
                  <p:par>
                    <p:cTn id="320" fill="hold">
                      <p:stCondLst>
                        <p:cond delay="indefinite"/>
                      </p:stCondLst>
                      <p:childTnLst>
                        <p:par>
                          <p:cTn id="321" fill="hold">
                            <p:stCondLst>
                              <p:cond delay="0"/>
                            </p:stCondLst>
                            <p:childTnLst>
                              <p:par>
                                <p:cTn id="322" presetID="23" presetClass="entr" presetSubtype="32" fill="hold" grpId="0" nodeType="clickEffect">
                                  <p:stCondLst>
                                    <p:cond delay="0"/>
                                  </p:stCondLst>
                                  <p:childTnLst>
                                    <p:set>
                                      <p:cBhvr>
                                        <p:cTn id="323" dur="1" fill="hold">
                                          <p:stCondLst>
                                            <p:cond delay="0"/>
                                          </p:stCondLst>
                                        </p:cTn>
                                        <p:tgtEl>
                                          <p:spTgt spid="622646"/>
                                        </p:tgtEl>
                                        <p:attrNameLst>
                                          <p:attrName>style.visibility</p:attrName>
                                        </p:attrNameLst>
                                      </p:cBhvr>
                                      <p:to>
                                        <p:strVal val="visible"/>
                                      </p:to>
                                    </p:set>
                                    <p:anim calcmode="lin" valueType="num">
                                      <p:cBhvr>
                                        <p:cTn id="324" dur="500" fill="hold"/>
                                        <p:tgtEl>
                                          <p:spTgt spid="622646"/>
                                        </p:tgtEl>
                                        <p:attrNameLst>
                                          <p:attrName>ppt_w</p:attrName>
                                        </p:attrNameLst>
                                      </p:cBhvr>
                                      <p:tavLst>
                                        <p:tav tm="0">
                                          <p:val>
                                            <p:strVal val="4*#ppt_w"/>
                                          </p:val>
                                        </p:tav>
                                        <p:tav tm="100000">
                                          <p:val>
                                            <p:strVal val="#ppt_w"/>
                                          </p:val>
                                        </p:tav>
                                      </p:tavLst>
                                    </p:anim>
                                    <p:anim calcmode="lin" valueType="num">
                                      <p:cBhvr>
                                        <p:cTn id="325" dur="500" fill="hold"/>
                                        <p:tgtEl>
                                          <p:spTgt spid="622646"/>
                                        </p:tgtEl>
                                        <p:attrNameLst>
                                          <p:attrName>ppt_h</p:attrName>
                                        </p:attrNameLst>
                                      </p:cBhvr>
                                      <p:tavLst>
                                        <p:tav tm="0">
                                          <p:val>
                                            <p:strVal val="4*#ppt_h"/>
                                          </p:val>
                                        </p:tav>
                                        <p:tav tm="100000">
                                          <p:val>
                                            <p:strVal val="#ppt_h"/>
                                          </p:val>
                                        </p:tav>
                                      </p:tavLst>
                                    </p:anim>
                                  </p:childTnLst>
                                </p:cTn>
                              </p:par>
                            </p:childTnLst>
                          </p:cTn>
                        </p:par>
                      </p:childTnLst>
                    </p:cTn>
                  </p:par>
                  <p:par>
                    <p:cTn id="326" fill="hold">
                      <p:stCondLst>
                        <p:cond delay="indefinite"/>
                      </p:stCondLst>
                      <p:childTnLst>
                        <p:par>
                          <p:cTn id="327" fill="hold">
                            <p:stCondLst>
                              <p:cond delay="0"/>
                            </p:stCondLst>
                            <p:childTnLst>
                              <p:par>
                                <p:cTn id="328" presetID="18" presetClass="entr" presetSubtype="3" fill="hold" grpId="0" nodeType="clickEffect">
                                  <p:stCondLst>
                                    <p:cond delay="0"/>
                                  </p:stCondLst>
                                  <p:childTnLst>
                                    <p:set>
                                      <p:cBhvr>
                                        <p:cTn id="329" dur="1" fill="hold">
                                          <p:stCondLst>
                                            <p:cond delay="0"/>
                                          </p:stCondLst>
                                        </p:cTn>
                                        <p:tgtEl>
                                          <p:spTgt spid="622655"/>
                                        </p:tgtEl>
                                        <p:attrNameLst>
                                          <p:attrName>style.visibility</p:attrName>
                                        </p:attrNameLst>
                                      </p:cBhvr>
                                      <p:to>
                                        <p:strVal val="visible"/>
                                      </p:to>
                                    </p:set>
                                    <p:animEffect transition="in" filter="strips(upRight)">
                                      <p:cBhvr>
                                        <p:cTn id="330" dur="500"/>
                                        <p:tgtEl>
                                          <p:spTgt spid="622655"/>
                                        </p:tgtEl>
                                      </p:cBhvr>
                                    </p:animEffect>
                                  </p:childTnLst>
                                </p:cTn>
                              </p:par>
                            </p:childTnLst>
                          </p:cTn>
                        </p:par>
                      </p:childTnLst>
                    </p:cTn>
                  </p:par>
                  <p:par>
                    <p:cTn id="331" fill="hold">
                      <p:stCondLst>
                        <p:cond delay="indefinite"/>
                      </p:stCondLst>
                      <p:childTnLst>
                        <p:par>
                          <p:cTn id="332" fill="hold">
                            <p:stCondLst>
                              <p:cond delay="0"/>
                            </p:stCondLst>
                            <p:childTnLst>
                              <p:par>
                                <p:cTn id="333" presetID="18" presetClass="entr" presetSubtype="6" fill="hold" grpId="0" nodeType="clickEffect">
                                  <p:stCondLst>
                                    <p:cond delay="0"/>
                                  </p:stCondLst>
                                  <p:childTnLst>
                                    <p:set>
                                      <p:cBhvr>
                                        <p:cTn id="334" dur="1" fill="hold">
                                          <p:stCondLst>
                                            <p:cond delay="0"/>
                                          </p:stCondLst>
                                        </p:cTn>
                                        <p:tgtEl>
                                          <p:spTgt spid="622656"/>
                                        </p:tgtEl>
                                        <p:attrNameLst>
                                          <p:attrName>style.visibility</p:attrName>
                                        </p:attrNameLst>
                                      </p:cBhvr>
                                      <p:to>
                                        <p:strVal val="visible"/>
                                      </p:to>
                                    </p:set>
                                    <p:animEffect transition="in" filter="strips(downRight)">
                                      <p:cBhvr>
                                        <p:cTn id="335" dur="500"/>
                                        <p:tgtEl>
                                          <p:spTgt spid="622656"/>
                                        </p:tgtEl>
                                      </p:cBhvr>
                                    </p:animEffect>
                                  </p:childTnLst>
                                </p:cTn>
                              </p:par>
                            </p:childTnLst>
                          </p:cTn>
                        </p:par>
                      </p:childTnLst>
                    </p:cTn>
                  </p:par>
                  <p:par>
                    <p:cTn id="336" fill="hold">
                      <p:stCondLst>
                        <p:cond delay="indefinite"/>
                      </p:stCondLst>
                      <p:childTnLst>
                        <p:par>
                          <p:cTn id="337" fill="hold">
                            <p:stCondLst>
                              <p:cond delay="0"/>
                            </p:stCondLst>
                            <p:childTnLst>
                              <p:par>
                                <p:cTn id="338" presetID="18" presetClass="entr" presetSubtype="12" fill="hold" grpId="0" nodeType="clickEffect">
                                  <p:stCondLst>
                                    <p:cond delay="0"/>
                                  </p:stCondLst>
                                  <p:childTnLst>
                                    <p:set>
                                      <p:cBhvr>
                                        <p:cTn id="339" dur="1" fill="hold">
                                          <p:stCondLst>
                                            <p:cond delay="0"/>
                                          </p:stCondLst>
                                        </p:cTn>
                                        <p:tgtEl>
                                          <p:spTgt spid="622657"/>
                                        </p:tgtEl>
                                        <p:attrNameLst>
                                          <p:attrName>style.visibility</p:attrName>
                                        </p:attrNameLst>
                                      </p:cBhvr>
                                      <p:to>
                                        <p:strVal val="visible"/>
                                      </p:to>
                                    </p:set>
                                    <p:animEffect transition="in" filter="strips(downLeft)">
                                      <p:cBhvr>
                                        <p:cTn id="340" dur="500"/>
                                        <p:tgtEl>
                                          <p:spTgt spid="6226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594" grpId="0" animBg="1"/>
      <p:bldP spid="622595" grpId="0" animBg="1"/>
      <p:bldP spid="622596" grpId="0" animBg="1"/>
      <p:bldP spid="622603" grpId="0" animBg="1"/>
      <p:bldP spid="622604" grpId="0" animBg="1"/>
      <p:bldP spid="622605" grpId="0" animBg="1"/>
      <p:bldP spid="622606" grpId="0" animBg="1"/>
      <p:bldP spid="622607" grpId="0" animBg="1"/>
      <p:bldP spid="622608" grpId="0" animBg="1"/>
      <p:bldP spid="622609" grpId="0" animBg="1"/>
      <p:bldP spid="622610" grpId="0" animBg="1"/>
      <p:bldP spid="622611" grpId="0" animBg="1"/>
      <p:bldP spid="622612" grpId="0" animBg="1"/>
      <p:bldP spid="622613" grpId="0" animBg="1"/>
      <p:bldP spid="622614" grpId="0" animBg="1"/>
      <p:bldP spid="622615" grpId="0" animBg="1"/>
      <p:bldP spid="622616" grpId="0" animBg="1"/>
      <p:bldP spid="622617" grpId="0" animBg="1"/>
      <p:bldP spid="622618" grpId="0" animBg="1"/>
      <p:bldP spid="622619" grpId="0" animBg="1"/>
      <p:bldP spid="622620" grpId="0" animBg="1"/>
      <p:bldP spid="622621" grpId="0" animBg="1"/>
      <p:bldP spid="622622" grpId="0" animBg="1"/>
      <p:bldP spid="622623" grpId="0" animBg="1"/>
      <p:bldP spid="622638" grpId="0" animBg="1"/>
      <p:bldP spid="622639" grpId="0" animBg="1"/>
      <p:bldP spid="622640" grpId="0" animBg="1"/>
      <p:bldP spid="622641" grpId="0" animBg="1"/>
      <p:bldP spid="622642" grpId="0" animBg="1"/>
      <p:bldP spid="622643" grpId="0" animBg="1"/>
      <p:bldP spid="622644" grpId="0" animBg="1"/>
      <p:bldP spid="622645" grpId="0" animBg="1"/>
      <p:bldP spid="622646" grpId="0" animBg="1"/>
      <p:bldP spid="622647" grpId="0" animBg="1"/>
      <p:bldP spid="622648" grpId="0" animBg="1"/>
      <p:bldP spid="622649" grpId="0" animBg="1"/>
      <p:bldP spid="622650" grpId="0" animBg="1"/>
      <p:bldP spid="622651" grpId="0" animBg="1"/>
      <p:bldP spid="622652" grpId="0" animBg="1"/>
      <p:bldP spid="622653" grpId="0" animBg="1"/>
      <p:bldP spid="622654" grpId="0" animBg="1"/>
      <p:bldP spid="622655" grpId="0" animBg="1"/>
      <p:bldP spid="622656" grpId="0" animBg="1"/>
      <p:bldP spid="622657" grpId="0" animBg="1"/>
      <p:bldP spid="622658" grpId="0" animBg="1"/>
      <p:bldP spid="622660" grpId="0" autoUpdateAnimBg="0"/>
      <p:bldP spid="622666" grpId="0" animBg="1"/>
      <p:bldP spid="622667" grpId="0" autoUpdateAnimBg="0"/>
      <p:bldP spid="622691" grpId="0" animBg="1"/>
      <p:bldP spid="622692" grpId="0" animBg="1"/>
      <p:bldP spid="622694" grpId="0" autoUpdateAnimBg="0"/>
      <p:bldP spid="622695" grpId="0" animBg="1"/>
      <p:bldP spid="622702" grpId="0" animBg="1"/>
      <p:bldP spid="622693" grpId="0" autoUpdateAnimBg="0"/>
      <p:bldP spid="1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Text Box 2"/>
          <p:cNvSpPr txBox="1">
            <a:spLocks noChangeArrowheads="1"/>
          </p:cNvSpPr>
          <p:nvPr/>
        </p:nvSpPr>
        <p:spPr bwMode="auto">
          <a:xfrm>
            <a:off x="7086600" y="2133600"/>
            <a:ext cx="1916112" cy="336550"/>
          </a:xfrm>
          <a:prstGeom prst="rect">
            <a:avLst/>
          </a:prstGeom>
          <a:noFill/>
          <a:ln w="9525">
            <a:noFill/>
            <a:miter lim="800000"/>
            <a:headEnd/>
            <a:tailEnd/>
          </a:ln>
          <a:effectLst/>
        </p:spPr>
        <p:txBody>
          <a:bodyPr wrap="none">
            <a:spAutoFit/>
          </a:bodyPr>
          <a:lstStyle/>
          <a:p>
            <a:pPr algn="ctr"/>
            <a:r>
              <a:rPr lang="en-US" b="0" u="sng" dirty="0">
                <a:solidFill>
                  <a:srgbClr val="3333CC"/>
                </a:solidFill>
                <a:latin typeface="Arial Black" pitchFamily="34" charset="0"/>
              </a:rPr>
              <a:t>HYPO CYCLOID</a:t>
            </a:r>
          </a:p>
        </p:txBody>
      </p:sp>
      <p:sp>
        <p:nvSpPr>
          <p:cNvPr id="623619" name="Oval 3"/>
          <p:cNvSpPr>
            <a:spLocks noChangeArrowheads="1"/>
          </p:cNvSpPr>
          <p:nvPr/>
        </p:nvSpPr>
        <p:spPr bwMode="auto">
          <a:xfrm rot="13558">
            <a:off x="6570663" y="3967163"/>
            <a:ext cx="1908175" cy="1908175"/>
          </a:xfrm>
          <a:prstGeom prst="ellipse">
            <a:avLst/>
          </a:prstGeom>
          <a:solidFill>
            <a:schemeClr val="bg1"/>
          </a:solidFill>
          <a:ln w="19050">
            <a:solidFill>
              <a:srgbClr val="0000FF"/>
            </a:solidFill>
            <a:round/>
            <a:headEnd/>
            <a:tailEnd/>
          </a:ln>
          <a:effectLst/>
        </p:spPr>
        <p:txBody>
          <a:bodyPr wrap="none" anchor="ctr"/>
          <a:lstStyle/>
          <a:p>
            <a:endParaRPr lang="en-US">
              <a:solidFill>
                <a:srgbClr val="000000"/>
              </a:solidFill>
            </a:endParaRPr>
          </a:p>
        </p:txBody>
      </p:sp>
      <p:sp>
        <p:nvSpPr>
          <p:cNvPr id="623620" name="Oval 4"/>
          <p:cNvSpPr>
            <a:spLocks noChangeArrowheads="1"/>
          </p:cNvSpPr>
          <p:nvPr/>
        </p:nvSpPr>
        <p:spPr bwMode="auto">
          <a:xfrm rot="13558">
            <a:off x="2951163" y="2435225"/>
            <a:ext cx="1908175" cy="1909763"/>
          </a:xfrm>
          <a:prstGeom prst="ellipse">
            <a:avLst/>
          </a:prstGeom>
          <a:solidFill>
            <a:schemeClr val="bg1"/>
          </a:solidFill>
          <a:ln w="28575">
            <a:solidFill>
              <a:srgbClr val="0000FF"/>
            </a:solidFill>
            <a:round/>
            <a:headEnd/>
            <a:tailEnd/>
          </a:ln>
          <a:effectLst/>
        </p:spPr>
        <p:txBody>
          <a:bodyPr wrap="none" anchor="ctr"/>
          <a:lstStyle/>
          <a:p>
            <a:endParaRPr lang="en-US">
              <a:solidFill>
                <a:srgbClr val="000000"/>
              </a:solidFill>
            </a:endParaRPr>
          </a:p>
        </p:txBody>
      </p:sp>
      <p:grpSp>
        <p:nvGrpSpPr>
          <p:cNvPr id="2" name="Group 5"/>
          <p:cNvGrpSpPr>
            <a:grpSpLocks/>
          </p:cNvGrpSpPr>
          <p:nvPr/>
        </p:nvGrpSpPr>
        <p:grpSpPr bwMode="auto">
          <a:xfrm>
            <a:off x="2984500" y="2719388"/>
            <a:ext cx="1947863" cy="1360487"/>
            <a:chOff x="1437" y="1639"/>
            <a:chExt cx="1038" cy="725"/>
          </a:xfrm>
        </p:grpSpPr>
        <p:sp>
          <p:nvSpPr>
            <p:cNvPr id="623622" name="Line 6"/>
            <p:cNvSpPr>
              <a:spLocks noChangeShapeType="1"/>
            </p:cNvSpPr>
            <p:nvPr/>
          </p:nvSpPr>
          <p:spPr bwMode="auto">
            <a:xfrm rot="41394137">
              <a:off x="1437" y="1997"/>
              <a:ext cx="1038" cy="1"/>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3" name="Line 7"/>
            <p:cNvSpPr>
              <a:spLocks noChangeShapeType="1"/>
            </p:cNvSpPr>
            <p:nvPr/>
          </p:nvSpPr>
          <p:spPr bwMode="auto">
            <a:xfrm rot="3574417" flipV="1">
              <a:off x="1580" y="1640"/>
              <a:ext cx="715" cy="714"/>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4" name="Line 8"/>
            <p:cNvSpPr>
              <a:spLocks noChangeShapeType="1"/>
            </p:cNvSpPr>
            <p:nvPr/>
          </p:nvSpPr>
          <p:spPr bwMode="auto">
            <a:xfrm rot="8822610" flipV="1">
              <a:off x="1581" y="1650"/>
              <a:ext cx="714" cy="714"/>
            </a:xfrm>
            <a:prstGeom prst="line">
              <a:avLst/>
            </a:prstGeom>
            <a:noFill/>
            <a:ln w="9525">
              <a:solidFill>
                <a:schemeClr val="folHlink"/>
              </a:solidFill>
              <a:round/>
              <a:headEnd/>
              <a:tailEnd/>
            </a:ln>
            <a:effectLst/>
          </p:spPr>
          <p:txBody>
            <a:bodyPr/>
            <a:lstStyle/>
            <a:p>
              <a:endParaRPr lang="en-US">
                <a:solidFill>
                  <a:srgbClr val="000000"/>
                </a:solidFill>
              </a:endParaRPr>
            </a:p>
          </p:txBody>
        </p:sp>
      </p:grpSp>
      <p:sp>
        <p:nvSpPr>
          <p:cNvPr id="623625" name="Line 9"/>
          <p:cNvSpPr>
            <a:spLocks noChangeShapeType="1"/>
          </p:cNvSpPr>
          <p:nvPr/>
        </p:nvSpPr>
        <p:spPr bwMode="auto">
          <a:xfrm rot="3748523">
            <a:off x="2433638" y="3968750"/>
            <a:ext cx="3598862"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6" name="Line 10"/>
          <p:cNvSpPr>
            <a:spLocks noChangeShapeType="1"/>
          </p:cNvSpPr>
          <p:nvPr/>
        </p:nvSpPr>
        <p:spPr bwMode="auto">
          <a:xfrm rot="-890366">
            <a:off x="4972050" y="5099050"/>
            <a:ext cx="3692525" cy="1588"/>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7" name="Line 11"/>
          <p:cNvSpPr>
            <a:spLocks noChangeShapeType="1"/>
          </p:cNvSpPr>
          <p:nvPr/>
        </p:nvSpPr>
        <p:spPr bwMode="auto">
          <a:xfrm rot="2976664">
            <a:off x="4926807" y="2321719"/>
            <a:ext cx="1620837" cy="31527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8" name="Line 12"/>
          <p:cNvSpPr>
            <a:spLocks noChangeShapeType="1"/>
          </p:cNvSpPr>
          <p:nvPr/>
        </p:nvSpPr>
        <p:spPr bwMode="auto">
          <a:xfrm rot="1501493">
            <a:off x="4176713" y="2216150"/>
            <a:ext cx="1620837" cy="31527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29" name="Line 13"/>
          <p:cNvSpPr>
            <a:spLocks noChangeShapeType="1"/>
          </p:cNvSpPr>
          <p:nvPr/>
        </p:nvSpPr>
        <p:spPr bwMode="auto">
          <a:xfrm rot="4295133">
            <a:off x="5671344" y="2782094"/>
            <a:ext cx="1411287" cy="319722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0" name="Arc 14"/>
          <p:cNvSpPr>
            <a:spLocks/>
          </p:cNvSpPr>
          <p:nvPr/>
        </p:nvSpPr>
        <p:spPr bwMode="auto">
          <a:xfrm>
            <a:off x="2590800" y="2078038"/>
            <a:ext cx="5930900" cy="3343275"/>
          </a:xfrm>
          <a:custGeom>
            <a:avLst/>
            <a:gdLst>
              <a:gd name="G0" fmla="+- 16769 0 0"/>
              <a:gd name="G1" fmla="+- 21600 0 0"/>
              <a:gd name="G2" fmla="+- 21600 0 0"/>
              <a:gd name="T0" fmla="*/ 0 w 38320"/>
              <a:gd name="T1" fmla="*/ 7985 h 21600"/>
              <a:gd name="T2" fmla="*/ 38320 w 38320"/>
              <a:gd name="T3" fmla="*/ 20148 h 21600"/>
              <a:gd name="T4" fmla="*/ 16769 w 38320"/>
              <a:gd name="T5" fmla="*/ 21600 h 21600"/>
            </a:gdLst>
            <a:ahLst/>
            <a:cxnLst>
              <a:cxn ang="0">
                <a:pos x="T0" y="T1"/>
              </a:cxn>
              <a:cxn ang="0">
                <a:pos x="T2" y="T3"/>
              </a:cxn>
              <a:cxn ang="0">
                <a:pos x="T4" y="T5"/>
              </a:cxn>
            </a:cxnLst>
            <a:rect l="0" t="0" r="r" b="b"/>
            <a:pathLst>
              <a:path w="38320" h="21600" fill="none" extrusionOk="0">
                <a:moveTo>
                  <a:pt x="0" y="7985"/>
                </a:moveTo>
                <a:cubicBezTo>
                  <a:pt x="4101" y="2933"/>
                  <a:pt x="10261" y="-1"/>
                  <a:pt x="16769" y="0"/>
                </a:cubicBezTo>
                <a:cubicBezTo>
                  <a:pt x="28134" y="0"/>
                  <a:pt x="37556" y="8807"/>
                  <a:pt x="38320" y="20147"/>
                </a:cubicBezTo>
              </a:path>
              <a:path w="38320" h="21600" stroke="0" extrusionOk="0">
                <a:moveTo>
                  <a:pt x="0" y="7985"/>
                </a:moveTo>
                <a:cubicBezTo>
                  <a:pt x="4101" y="2933"/>
                  <a:pt x="10261" y="-1"/>
                  <a:pt x="16769" y="0"/>
                </a:cubicBezTo>
                <a:cubicBezTo>
                  <a:pt x="28134" y="0"/>
                  <a:pt x="37556" y="8807"/>
                  <a:pt x="38320" y="20147"/>
                </a:cubicBezTo>
                <a:lnTo>
                  <a:pt x="16769" y="21600"/>
                </a:lnTo>
                <a:close/>
              </a:path>
            </a:pathLst>
          </a:custGeom>
          <a:noFill/>
          <a:ln w="28575">
            <a:solidFill>
              <a:schemeClr val="tx2"/>
            </a:solidFill>
            <a:round/>
            <a:headEnd/>
            <a:tailEnd/>
          </a:ln>
          <a:effectLst/>
        </p:spPr>
        <p:txBody>
          <a:bodyPr wrap="none" anchor="ctr"/>
          <a:lstStyle/>
          <a:p>
            <a:endParaRPr lang="en-US">
              <a:solidFill>
                <a:srgbClr val="000000"/>
              </a:solidFill>
            </a:endParaRPr>
          </a:p>
        </p:txBody>
      </p:sp>
      <p:sp>
        <p:nvSpPr>
          <p:cNvPr id="623631" name="Arc 15"/>
          <p:cNvSpPr>
            <a:spLocks/>
          </p:cNvSpPr>
          <p:nvPr/>
        </p:nvSpPr>
        <p:spPr bwMode="auto">
          <a:xfrm>
            <a:off x="2900363" y="2297113"/>
            <a:ext cx="5389562" cy="3222625"/>
          </a:xfrm>
          <a:custGeom>
            <a:avLst/>
            <a:gdLst>
              <a:gd name="G0" fmla="+- 15322 0 0"/>
              <a:gd name="G1" fmla="+- 21600 0 0"/>
              <a:gd name="G2" fmla="+- 21600 0 0"/>
              <a:gd name="T0" fmla="*/ 0 w 36922"/>
              <a:gd name="T1" fmla="*/ 6376 h 22077"/>
              <a:gd name="T2" fmla="*/ 36917 w 36922"/>
              <a:gd name="T3" fmla="*/ 22077 h 22077"/>
              <a:gd name="T4" fmla="*/ 15322 w 36922"/>
              <a:gd name="T5" fmla="*/ 21600 h 22077"/>
            </a:gdLst>
            <a:ahLst/>
            <a:cxnLst>
              <a:cxn ang="0">
                <a:pos x="T0" y="T1"/>
              </a:cxn>
              <a:cxn ang="0">
                <a:pos x="T2" y="T3"/>
              </a:cxn>
              <a:cxn ang="0">
                <a:pos x="T4" y="T5"/>
              </a:cxn>
            </a:cxnLst>
            <a:rect l="0" t="0" r="r" b="b"/>
            <a:pathLst>
              <a:path w="36922" h="22077" fill="none" extrusionOk="0">
                <a:moveTo>
                  <a:pt x="-1" y="6375"/>
                </a:moveTo>
                <a:cubicBezTo>
                  <a:pt x="4054" y="2294"/>
                  <a:pt x="9569" y="-1"/>
                  <a:pt x="15322" y="0"/>
                </a:cubicBezTo>
                <a:cubicBezTo>
                  <a:pt x="27251" y="0"/>
                  <a:pt x="36922" y="9670"/>
                  <a:pt x="36922" y="21600"/>
                </a:cubicBezTo>
                <a:cubicBezTo>
                  <a:pt x="36922" y="21759"/>
                  <a:pt x="36920" y="21918"/>
                  <a:pt x="36916" y="22076"/>
                </a:cubicBezTo>
              </a:path>
              <a:path w="36922" h="22077" stroke="0" extrusionOk="0">
                <a:moveTo>
                  <a:pt x="-1" y="6375"/>
                </a:moveTo>
                <a:cubicBezTo>
                  <a:pt x="4054" y="2294"/>
                  <a:pt x="9569" y="-1"/>
                  <a:pt x="15322" y="0"/>
                </a:cubicBezTo>
                <a:cubicBezTo>
                  <a:pt x="27251" y="0"/>
                  <a:pt x="36922" y="9670"/>
                  <a:pt x="36922" y="21600"/>
                </a:cubicBezTo>
                <a:cubicBezTo>
                  <a:pt x="36922" y="21759"/>
                  <a:pt x="36920" y="21918"/>
                  <a:pt x="36916" y="22076"/>
                </a:cubicBezTo>
                <a:lnTo>
                  <a:pt x="15322"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32" name="Arc 16"/>
          <p:cNvSpPr>
            <a:spLocks/>
          </p:cNvSpPr>
          <p:nvPr/>
        </p:nvSpPr>
        <p:spPr bwMode="auto">
          <a:xfrm rot="-1561873">
            <a:off x="3406775" y="2711450"/>
            <a:ext cx="3956050" cy="3994150"/>
          </a:xfrm>
          <a:custGeom>
            <a:avLst/>
            <a:gdLst>
              <a:gd name="G0" fmla="+- 10995 0 0"/>
              <a:gd name="G1" fmla="+- 21600 0 0"/>
              <a:gd name="G2" fmla="+- 21600 0 0"/>
              <a:gd name="T0" fmla="*/ 0 w 32595"/>
              <a:gd name="T1" fmla="*/ 3008 h 32933"/>
              <a:gd name="T2" fmla="*/ 29383 w 32595"/>
              <a:gd name="T3" fmla="*/ 32933 h 32933"/>
              <a:gd name="T4" fmla="*/ 10995 w 32595"/>
              <a:gd name="T5" fmla="*/ 21600 h 32933"/>
            </a:gdLst>
            <a:ahLst/>
            <a:cxnLst>
              <a:cxn ang="0">
                <a:pos x="T0" y="T1"/>
              </a:cxn>
              <a:cxn ang="0">
                <a:pos x="T2" y="T3"/>
              </a:cxn>
              <a:cxn ang="0">
                <a:pos x="T4" y="T5"/>
              </a:cxn>
            </a:cxnLst>
            <a:rect l="0" t="0" r="r" b="b"/>
            <a:pathLst>
              <a:path w="32595" h="32933" fill="none" extrusionOk="0">
                <a:moveTo>
                  <a:pt x="-1" y="3007"/>
                </a:moveTo>
                <a:cubicBezTo>
                  <a:pt x="3329" y="1038"/>
                  <a:pt x="7126" y="-1"/>
                  <a:pt x="10995" y="0"/>
                </a:cubicBezTo>
                <a:cubicBezTo>
                  <a:pt x="22924" y="0"/>
                  <a:pt x="32595" y="9670"/>
                  <a:pt x="32595" y="21600"/>
                </a:cubicBezTo>
                <a:cubicBezTo>
                  <a:pt x="32595" y="25602"/>
                  <a:pt x="31483" y="29525"/>
                  <a:pt x="29383" y="32933"/>
                </a:cubicBezTo>
              </a:path>
              <a:path w="32595" h="32933" stroke="0" extrusionOk="0">
                <a:moveTo>
                  <a:pt x="-1" y="3007"/>
                </a:moveTo>
                <a:cubicBezTo>
                  <a:pt x="3329" y="1038"/>
                  <a:pt x="7126" y="-1"/>
                  <a:pt x="10995" y="0"/>
                </a:cubicBezTo>
                <a:cubicBezTo>
                  <a:pt x="22924" y="0"/>
                  <a:pt x="32595" y="9670"/>
                  <a:pt x="32595" y="21600"/>
                </a:cubicBezTo>
                <a:cubicBezTo>
                  <a:pt x="32595" y="25602"/>
                  <a:pt x="31483" y="29525"/>
                  <a:pt x="29383" y="32933"/>
                </a:cubicBezTo>
                <a:lnTo>
                  <a:pt x="10995"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33" name="Arc 17"/>
          <p:cNvSpPr>
            <a:spLocks/>
          </p:cNvSpPr>
          <p:nvPr/>
        </p:nvSpPr>
        <p:spPr bwMode="auto">
          <a:xfrm>
            <a:off x="4184650" y="4108450"/>
            <a:ext cx="2436813" cy="1751013"/>
          </a:xfrm>
          <a:custGeom>
            <a:avLst/>
            <a:gdLst>
              <a:gd name="G0" fmla="+- 10146 0 0"/>
              <a:gd name="G1" fmla="+- 21600 0 0"/>
              <a:gd name="G2" fmla="+- 21600 0 0"/>
              <a:gd name="T0" fmla="*/ 0 w 30898"/>
              <a:gd name="T1" fmla="*/ 2531 h 21600"/>
              <a:gd name="T2" fmla="*/ 30898 w 30898"/>
              <a:gd name="T3" fmla="*/ 15608 h 21600"/>
              <a:gd name="T4" fmla="*/ 10146 w 30898"/>
              <a:gd name="T5" fmla="*/ 21600 h 21600"/>
            </a:gdLst>
            <a:ahLst/>
            <a:cxnLst>
              <a:cxn ang="0">
                <a:pos x="T0" y="T1"/>
              </a:cxn>
              <a:cxn ang="0">
                <a:pos x="T2" y="T3"/>
              </a:cxn>
              <a:cxn ang="0">
                <a:pos x="T4" y="T5"/>
              </a:cxn>
            </a:cxnLst>
            <a:rect l="0" t="0" r="r" b="b"/>
            <a:pathLst>
              <a:path w="30898" h="21600" fill="none" extrusionOk="0">
                <a:moveTo>
                  <a:pt x="0" y="2531"/>
                </a:moveTo>
                <a:cubicBezTo>
                  <a:pt x="3123" y="869"/>
                  <a:pt x="6607" y="-1"/>
                  <a:pt x="10146" y="0"/>
                </a:cubicBezTo>
                <a:cubicBezTo>
                  <a:pt x="19767" y="0"/>
                  <a:pt x="28229" y="6363"/>
                  <a:pt x="30898" y="15607"/>
                </a:cubicBezTo>
              </a:path>
              <a:path w="30898" h="21600" stroke="0" extrusionOk="0">
                <a:moveTo>
                  <a:pt x="0" y="2531"/>
                </a:moveTo>
                <a:cubicBezTo>
                  <a:pt x="3123" y="869"/>
                  <a:pt x="6607" y="-1"/>
                  <a:pt x="10146" y="0"/>
                </a:cubicBezTo>
                <a:cubicBezTo>
                  <a:pt x="19767" y="0"/>
                  <a:pt x="28229" y="6363"/>
                  <a:pt x="30898" y="15607"/>
                </a:cubicBezTo>
                <a:lnTo>
                  <a:pt x="10146" y="21600"/>
                </a:lnTo>
                <a:close/>
              </a:path>
            </a:pathLst>
          </a:custGeom>
          <a:noFill/>
          <a:ln w="6350">
            <a:solidFill>
              <a:schemeClr val="folHlink"/>
            </a:solidFill>
            <a:round/>
            <a:headEnd/>
            <a:tailEnd/>
          </a:ln>
          <a:effectLst/>
        </p:spPr>
        <p:txBody>
          <a:bodyPr wrap="none" anchor="ctr"/>
          <a:lstStyle/>
          <a:p>
            <a:endParaRPr lang="en-US">
              <a:solidFill>
                <a:srgbClr val="000000"/>
              </a:solidFill>
            </a:endParaRPr>
          </a:p>
        </p:txBody>
      </p:sp>
      <p:sp>
        <p:nvSpPr>
          <p:cNvPr id="623634" name="Arc 18"/>
          <p:cNvSpPr>
            <a:spLocks/>
          </p:cNvSpPr>
          <p:nvPr/>
        </p:nvSpPr>
        <p:spPr bwMode="auto">
          <a:xfrm rot="9304284">
            <a:off x="3975100" y="669925"/>
            <a:ext cx="6007100" cy="4410075"/>
          </a:xfrm>
          <a:custGeom>
            <a:avLst/>
            <a:gdLst>
              <a:gd name="G0" fmla="+- 0 0 0"/>
              <a:gd name="G1" fmla="+- 19771 0 0"/>
              <a:gd name="G2" fmla="+- 21600 0 0"/>
              <a:gd name="T0" fmla="*/ 8699 w 21542"/>
              <a:gd name="T1" fmla="*/ 0 h 19771"/>
              <a:gd name="T2" fmla="*/ 21542 w 21542"/>
              <a:gd name="T3" fmla="*/ 18187 h 19771"/>
              <a:gd name="T4" fmla="*/ 0 w 21542"/>
              <a:gd name="T5" fmla="*/ 19771 h 19771"/>
            </a:gdLst>
            <a:ahLst/>
            <a:cxnLst>
              <a:cxn ang="0">
                <a:pos x="T0" y="T1"/>
              </a:cxn>
              <a:cxn ang="0">
                <a:pos x="T2" y="T3"/>
              </a:cxn>
              <a:cxn ang="0">
                <a:pos x="T4" y="T5"/>
              </a:cxn>
            </a:cxnLst>
            <a:rect l="0" t="0" r="r" b="b"/>
            <a:pathLst>
              <a:path w="21542" h="19771" fill="none" extrusionOk="0">
                <a:moveTo>
                  <a:pt x="8698" y="0"/>
                </a:moveTo>
                <a:cubicBezTo>
                  <a:pt x="16015" y="3219"/>
                  <a:pt x="20955" y="10215"/>
                  <a:pt x="21541" y="18187"/>
                </a:cubicBezTo>
              </a:path>
              <a:path w="21542" h="19771" stroke="0" extrusionOk="0">
                <a:moveTo>
                  <a:pt x="8698" y="0"/>
                </a:moveTo>
                <a:cubicBezTo>
                  <a:pt x="16015" y="3219"/>
                  <a:pt x="20955" y="10215"/>
                  <a:pt x="21541" y="18187"/>
                </a:cubicBezTo>
                <a:lnTo>
                  <a:pt x="0" y="19771"/>
                </a:lnTo>
                <a:close/>
              </a:path>
            </a:pathLst>
          </a:custGeom>
          <a:noFill/>
          <a:ln w="28575">
            <a:solidFill>
              <a:srgbClr val="FF0066"/>
            </a:solidFill>
            <a:round/>
            <a:headEnd/>
            <a:tailEnd/>
          </a:ln>
          <a:effectLst/>
        </p:spPr>
        <p:txBody>
          <a:bodyPr wrap="none" anchor="ctr"/>
          <a:lstStyle/>
          <a:p>
            <a:endParaRPr lang="en-US">
              <a:solidFill>
                <a:srgbClr val="000000"/>
              </a:solidFill>
            </a:endParaRPr>
          </a:p>
        </p:txBody>
      </p:sp>
      <p:sp>
        <p:nvSpPr>
          <p:cNvPr id="623635" name="Line 19"/>
          <p:cNvSpPr>
            <a:spLocks noChangeShapeType="1"/>
          </p:cNvSpPr>
          <p:nvPr/>
        </p:nvSpPr>
        <p:spPr bwMode="auto">
          <a:xfrm>
            <a:off x="4071938" y="2074863"/>
            <a:ext cx="990600" cy="3457575"/>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6" name="Line 20"/>
          <p:cNvSpPr>
            <a:spLocks noChangeShapeType="1"/>
          </p:cNvSpPr>
          <p:nvPr/>
        </p:nvSpPr>
        <p:spPr bwMode="auto">
          <a:xfrm flipH="1">
            <a:off x="5062538" y="1985963"/>
            <a:ext cx="630237" cy="351313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7" name="Line 21"/>
          <p:cNvSpPr>
            <a:spLocks noChangeShapeType="1"/>
          </p:cNvSpPr>
          <p:nvPr/>
        </p:nvSpPr>
        <p:spPr bwMode="auto">
          <a:xfrm flipH="1">
            <a:off x="5062538" y="2525713"/>
            <a:ext cx="2160587" cy="2973387"/>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8" name="Line 22"/>
          <p:cNvSpPr>
            <a:spLocks noChangeShapeType="1"/>
          </p:cNvSpPr>
          <p:nvPr/>
        </p:nvSpPr>
        <p:spPr bwMode="auto">
          <a:xfrm flipH="1">
            <a:off x="5062538" y="3787775"/>
            <a:ext cx="3241675" cy="1801813"/>
          </a:xfrm>
          <a:prstGeom prst="line">
            <a:avLst/>
          </a:prstGeom>
          <a:noFill/>
          <a:ln w="9525">
            <a:solidFill>
              <a:schemeClr val="folHlink"/>
            </a:solidFill>
            <a:round/>
            <a:headEnd/>
            <a:tailEnd/>
          </a:ln>
          <a:effectLst/>
        </p:spPr>
        <p:txBody>
          <a:bodyPr/>
          <a:lstStyle/>
          <a:p>
            <a:endParaRPr lang="en-US">
              <a:solidFill>
                <a:srgbClr val="000000"/>
              </a:solidFill>
            </a:endParaRPr>
          </a:p>
        </p:txBody>
      </p:sp>
      <p:sp>
        <p:nvSpPr>
          <p:cNvPr id="623639" name="Arc 23"/>
          <p:cNvSpPr>
            <a:spLocks/>
          </p:cNvSpPr>
          <p:nvPr/>
        </p:nvSpPr>
        <p:spPr bwMode="auto">
          <a:xfrm>
            <a:off x="4906963" y="5187950"/>
            <a:ext cx="447675" cy="323850"/>
          </a:xfrm>
          <a:custGeom>
            <a:avLst/>
            <a:gdLst>
              <a:gd name="G0" fmla="+- 14281 0 0"/>
              <a:gd name="G1" fmla="+- 21600 0 0"/>
              <a:gd name="G2" fmla="+- 21600 0 0"/>
              <a:gd name="T0" fmla="*/ 0 w 35881"/>
              <a:gd name="T1" fmla="*/ 5395 h 25991"/>
              <a:gd name="T2" fmla="*/ 35430 w 35881"/>
              <a:gd name="T3" fmla="*/ 25991 h 25991"/>
              <a:gd name="T4" fmla="*/ 14281 w 35881"/>
              <a:gd name="T5" fmla="*/ 21600 h 25991"/>
            </a:gdLst>
            <a:ahLst/>
            <a:cxnLst>
              <a:cxn ang="0">
                <a:pos x="T0" y="T1"/>
              </a:cxn>
              <a:cxn ang="0">
                <a:pos x="T2" y="T3"/>
              </a:cxn>
              <a:cxn ang="0">
                <a:pos x="T4" y="T5"/>
              </a:cxn>
            </a:cxnLst>
            <a:rect l="0" t="0" r="r" b="b"/>
            <a:pathLst>
              <a:path w="35881" h="25991" fill="none" extrusionOk="0">
                <a:moveTo>
                  <a:pt x="-1" y="5394"/>
                </a:moveTo>
                <a:cubicBezTo>
                  <a:pt x="3944" y="1918"/>
                  <a:pt x="9022" y="-1"/>
                  <a:pt x="14281" y="0"/>
                </a:cubicBezTo>
                <a:cubicBezTo>
                  <a:pt x="26210" y="0"/>
                  <a:pt x="35881" y="9670"/>
                  <a:pt x="35881" y="21600"/>
                </a:cubicBezTo>
                <a:cubicBezTo>
                  <a:pt x="35881" y="23075"/>
                  <a:pt x="35729" y="24546"/>
                  <a:pt x="35429" y="25990"/>
                </a:cubicBezTo>
              </a:path>
              <a:path w="35881" h="25991" stroke="0" extrusionOk="0">
                <a:moveTo>
                  <a:pt x="-1" y="5394"/>
                </a:moveTo>
                <a:cubicBezTo>
                  <a:pt x="3944" y="1918"/>
                  <a:pt x="9022" y="-1"/>
                  <a:pt x="14281" y="0"/>
                </a:cubicBezTo>
                <a:cubicBezTo>
                  <a:pt x="26210" y="0"/>
                  <a:pt x="35881" y="9670"/>
                  <a:pt x="35881" y="21600"/>
                </a:cubicBezTo>
                <a:cubicBezTo>
                  <a:pt x="35881" y="23075"/>
                  <a:pt x="35729" y="24546"/>
                  <a:pt x="35429" y="25990"/>
                </a:cubicBezTo>
                <a:lnTo>
                  <a:pt x="14281" y="21600"/>
                </a:lnTo>
                <a:close/>
              </a:path>
            </a:pathLst>
          </a:custGeom>
          <a:noFill/>
          <a:ln w="9525">
            <a:solidFill>
              <a:schemeClr val="tx1"/>
            </a:solidFill>
            <a:round/>
            <a:headEnd type="triangle" w="med" len="med"/>
            <a:tailEnd type="triangle" w="med" len="med"/>
          </a:ln>
          <a:effectLst/>
        </p:spPr>
        <p:txBody>
          <a:bodyPr wrap="none" anchor="ctr"/>
          <a:lstStyle/>
          <a:p>
            <a:endParaRPr lang="en-US">
              <a:solidFill>
                <a:srgbClr val="000000"/>
              </a:solidFill>
            </a:endParaRPr>
          </a:p>
        </p:txBody>
      </p:sp>
      <p:sp>
        <p:nvSpPr>
          <p:cNvPr id="623640" name="Text Box 24"/>
          <p:cNvSpPr txBox="1">
            <a:spLocks noChangeArrowheads="1"/>
          </p:cNvSpPr>
          <p:nvPr/>
        </p:nvSpPr>
        <p:spPr bwMode="auto">
          <a:xfrm rot="-1590294">
            <a:off x="3614738" y="3354388"/>
            <a:ext cx="312737" cy="30321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endParaRPr lang="en-US" sz="1400" baseline="-25000">
              <a:solidFill>
                <a:srgbClr val="FF0066"/>
              </a:solidFill>
              <a:latin typeface="Times New Roman" pitchFamily="18" charset="0"/>
            </a:endParaRPr>
          </a:p>
        </p:txBody>
      </p:sp>
      <p:sp>
        <p:nvSpPr>
          <p:cNvPr id="623641" name="Arc 25"/>
          <p:cNvSpPr>
            <a:spLocks/>
          </p:cNvSpPr>
          <p:nvPr/>
        </p:nvSpPr>
        <p:spPr bwMode="auto">
          <a:xfrm rot="-3455386">
            <a:off x="4922837" y="2755901"/>
            <a:ext cx="1520825" cy="3651250"/>
          </a:xfrm>
          <a:custGeom>
            <a:avLst/>
            <a:gdLst>
              <a:gd name="G0" fmla="+- 0 0 0"/>
              <a:gd name="G1" fmla="+- 21600 0 0"/>
              <a:gd name="G2" fmla="+- 21600 0 0"/>
              <a:gd name="T0" fmla="*/ 0 w 21600"/>
              <a:gd name="T1" fmla="*/ 0 h 41905"/>
              <a:gd name="T2" fmla="*/ 7367 w 21600"/>
              <a:gd name="T3" fmla="*/ 41905 h 41905"/>
              <a:gd name="T4" fmla="*/ 0 w 21600"/>
              <a:gd name="T5" fmla="*/ 21600 h 41905"/>
            </a:gdLst>
            <a:ahLst/>
            <a:cxnLst>
              <a:cxn ang="0">
                <a:pos x="T0" y="T1"/>
              </a:cxn>
              <a:cxn ang="0">
                <a:pos x="T2" y="T3"/>
              </a:cxn>
              <a:cxn ang="0">
                <a:pos x="T4" y="T5"/>
              </a:cxn>
            </a:cxnLst>
            <a:rect l="0" t="0" r="r" b="b"/>
            <a:pathLst>
              <a:path w="21600" h="41905" fill="none" extrusionOk="0">
                <a:moveTo>
                  <a:pt x="-1" y="0"/>
                </a:moveTo>
                <a:cubicBezTo>
                  <a:pt x="11929" y="0"/>
                  <a:pt x="21600" y="9670"/>
                  <a:pt x="21600" y="21600"/>
                </a:cubicBezTo>
                <a:cubicBezTo>
                  <a:pt x="21600" y="30688"/>
                  <a:pt x="15910" y="38805"/>
                  <a:pt x="7366" y="41904"/>
                </a:cubicBezTo>
              </a:path>
              <a:path w="21600" h="41905" stroke="0" extrusionOk="0">
                <a:moveTo>
                  <a:pt x="-1" y="0"/>
                </a:moveTo>
                <a:cubicBezTo>
                  <a:pt x="11929" y="0"/>
                  <a:pt x="21600" y="9670"/>
                  <a:pt x="21600" y="21600"/>
                </a:cubicBezTo>
                <a:cubicBezTo>
                  <a:pt x="21600" y="30688"/>
                  <a:pt x="15910" y="38805"/>
                  <a:pt x="7366" y="41904"/>
                </a:cubicBezTo>
                <a:lnTo>
                  <a:pt x="0"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sp>
        <p:nvSpPr>
          <p:cNvPr id="623642" name="Arc 26"/>
          <p:cNvSpPr>
            <a:spLocks/>
          </p:cNvSpPr>
          <p:nvPr/>
        </p:nvSpPr>
        <p:spPr bwMode="auto">
          <a:xfrm rot="-1561873">
            <a:off x="4373563" y="2686050"/>
            <a:ext cx="2630487" cy="2908300"/>
          </a:xfrm>
          <a:custGeom>
            <a:avLst/>
            <a:gdLst>
              <a:gd name="G0" fmla="+- 193 0 0"/>
              <a:gd name="G1" fmla="+- 21600 0 0"/>
              <a:gd name="G2" fmla="+- 21600 0 0"/>
              <a:gd name="T0" fmla="*/ 0 w 21793"/>
              <a:gd name="T1" fmla="*/ 1 h 25078"/>
              <a:gd name="T2" fmla="*/ 21511 w 21793"/>
              <a:gd name="T3" fmla="*/ 25078 h 25078"/>
              <a:gd name="T4" fmla="*/ 193 w 21793"/>
              <a:gd name="T5" fmla="*/ 21600 h 25078"/>
            </a:gdLst>
            <a:ahLst/>
            <a:cxnLst>
              <a:cxn ang="0">
                <a:pos x="T0" y="T1"/>
              </a:cxn>
              <a:cxn ang="0">
                <a:pos x="T2" y="T3"/>
              </a:cxn>
              <a:cxn ang="0">
                <a:pos x="T4" y="T5"/>
              </a:cxn>
            </a:cxnLst>
            <a:rect l="0" t="0" r="r" b="b"/>
            <a:pathLst>
              <a:path w="21793" h="25078" fill="none" extrusionOk="0">
                <a:moveTo>
                  <a:pt x="-1" y="0"/>
                </a:moveTo>
                <a:cubicBezTo>
                  <a:pt x="64" y="0"/>
                  <a:pt x="128" y="-1"/>
                  <a:pt x="193" y="0"/>
                </a:cubicBezTo>
                <a:cubicBezTo>
                  <a:pt x="12122" y="0"/>
                  <a:pt x="21793" y="9670"/>
                  <a:pt x="21793" y="21600"/>
                </a:cubicBezTo>
                <a:cubicBezTo>
                  <a:pt x="21793" y="22765"/>
                  <a:pt x="21698" y="23928"/>
                  <a:pt x="21511" y="25078"/>
                </a:cubicBezTo>
              </a:path>
              <a:path w="21793" h="25078" stroke="0" extrusionOk="0">
                <a:moveTo>
                  <a:pt x="-1" y="0"/>
                </a:moveTo>
                <a:cubicBezTo>
                  <a:pt x="64" y="0"/>
                  <a:pt x="128" y="-1"/>
                  <a:pt x="193" y="0"/>
                </a:cubicBezTo>
                <a:cubicBezTo>
                  <a:pt x="12122" y="0"/>
                  <a:pt x="21793" y="9670"/>
                  <a:pt x="21793" y="21600"/>
                </a:cubicBezTo>
                <a:cubicBezTo>
                  <a:pt x="21793" y="22765"/>
                  <a:pt x="21698" y="23928"/>
                  <a:pt x="21511" y="25078"/>
                </a:cubicBezTo>
                <a:lnTo>
                  <a:pt x="193" y="21600"/>
                </a:lnTo>
                <a:close/>
              </a:path>
            </a:pathLst>
          </a:custGeom>
          <a:noFill/>
          <a:ln w="9525">
            <a:solidFill>
              <a:schemeClr val="folHlink"/>
            </a:solidFill>
            <a:round/>
            <a:headEnd/>
            <a:tailEnd/>
          </a:ln>
          <a:effectLst/>
        </p:spPr>
        <p:txBody>
          <a:bodyPr wrap="none" anchor="ctr"/>
          <a:lstStyle/>
          <a:p>
            <a:endParaRPr lang="en-US">
              <a:solidFill>
                <a:srgbClr val="000000"/>
              </a:solidFill>
            </a:endParaRPr>
          </a:p>
        </p:txBody>
      </p:sp>
      <p:grpSp>
        <p:nvGrpSpPr>
          <p:cNvPr id="3" name="Group 27"/>
          <p:cNvGrpSpPr>
            <a:grpSpLocks/>
          </p:cNvGrpSpPr>
          <p:nvPr/>
        </p:nvGrpSpPr>
        <p:grpSpPr bwMode="auto">
          <a:xfrm>
            <a:off x="3890963" y="3089275"/>
            <a:ext cx="3648075" cy="1868488"/>
            <a:chOff x="1920" y="1836"/>
            <a:chExt cx="1944" cy="996"/>
          </a:xfrm>
        </p:grpSpPr>
        <p:sp>
          <p:nvSpPr>
            <p:cNvPr id="623644" name="Oval 28"/>
            <p:cNvSpPr>
              <a:spLocks noChangeArrowheads="1"/>
            </p:cNvSpPr>
            <p:nvPr/>
          </p:nvSpPr>
          <p:spPr bwMode="auto">
            <a:xfrm>
              <a:off x="1920" y="196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5" name="Oval 29"/>
            <p:cNvSpPr>
              <a:spLocks noChangeArrowheads="1"/>
            </p:cNvSpPr>
            <p:nvPr/>
          </p:nvSpPr>
          <p:spPr bwMode="auto">
            <a:xfrm>
              <a:off x="2160" y="187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6" name="Oval 30"/>
            <p:cNvSpPr>
              <a:spLocks noChangeArrowheads="1"/>
            </p:cNvSpPr>
            <p:nvPr/>
          </p:nvSpPr>
          <p:spPr bwMode="auto">
            <a:xfrm>
              <a:off x="2466" y="183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7" name="Oval 31"/>
            <p:cNvSpPr>
              <a:spLocks noChangeArrowheads="1"/>
            </p:cNvSpPr>
            <p:nvPr/>
          </p:nvSpPr>
          <p:spPr bwMode="auto">
            <a:xfrm>
              <a:off x="2742" y="1848"/>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8" name="Oval 32"/>
            <p:cNvSpPr>
              <a:spLocks noChangeArrowheads="1"/>
            </p:cNvSpPr>
            <p:nvPr/>
          </p:nvSpPr>
          <p:spPr bwMode="auto">
            <a:xfrm>
              <a:off x="3012" y="192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49" name="Oval 33"/>
            <p:cNvSpPr>
              <a:spLocks noChangeArrowheads="1"/>
            </p:cNvSpPr>
            <p:nvPr/>
          </p:nvSpPr>
          <p:spPr bwMode="auto">
            <a:xfrm>
              <a:off x="3276" y="2052"/>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0" name="Oval 34"/>
            <p:cNvSpPr>
              <a:spLocks noChangeArrowheads="1"/>
            </p:cNvSpPr>
            <p:nvPr/>
          </p:nvSpPr>
          <p:spPr bwMode="auto">
            <a:xfrm>
              <a:off x="3504" y="2244"/>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1" name="Oval 35"/>
            <p:cNvSpPr>
              <a:spLocks noChangeArrowheads="1"/>
            </p:cNvSpPr>
            <p:nvPr/>
          </p:nvSpPr>
          <p:spPr bwMode="auto">
            <a:xfrm>
              <a:off x="3696" y="2496"/>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sp>
          <p:nvSpPr>
            <p:cNvPr id="623652" name="Oval 36"/>
            <p:cNvSpPr>
              <a:spLocks noChangeArrowheads="1"/>
            </p:cNvSpPr>
            <p:nvPr/>
          </p:nvSpPr>
          <p:spPr bwMode="auto">
            <a:xfrm>
              <a:off x="3816" y="2784"/>
              <a:ext cx="48" cy="48"/>
            </a:xfrm>
            <a:prstGeom prst="ellipse">
              <a:avLst/>
            </a:prstGeom>
            <a:solidFill>
              <a:schemeClr val="accent1"/>
            </a:solidFill>
            <a:ln w="9525">
              <a:solidFill>
                <a:schemeClr val="tx1"/>
              </a:solidFill>
              <a:round/>
              <a:headEnd/>
              <a:tailEnd/>
            </a:ln>
            <a:effectLst/>
          </p:spPr>
          <p:txBody>
            <a:bodyPr wrap="none" anchor="ctr"/>
            <a:lstStyle/>
            <a:p>
              <a:endParaRPr lang="en-US">
                <a:solidFill>
                  <a:srgbClr val="000000"/>
                </a:solidFill>
              </a:endParaRPr>
            </a:p>
          </p:txBody>
        </p:sp>
      </p:grpSp>
      <p:sp>
        <p:nvSpPr>
          <p:cNvPr id="623653" name="Line 37"/>
          <p:cNvSpPr>
            <a:spLocks noChangeShapeType="1"/>
          </p:cNvSpPr>
          <p:nvPr/>
        </p:nvSpPr>
        <p:spPr bwMode="auto">
          <a:xfrm>
            <a:off x="3621088" y="2706688"/>
            <a:ext cx="811212" cy="539750"/>
          </a:xfrm>
          <a:prstGeom prst="line">
            <a:avLst/>
          </a:prstGeom>
          <a:noFill/>
          <a:ln w="9525">
            <a:solidFill>
              <a:schemeClr val="tx1"/>
            </a:solidFill>
            <a:round/>
            <a:headEnd type="triangle" w="med" len="med"/>
            <a:tailEnd/>
          </a:ln>
          <a:effectLst/>
        </p:spPr>
        <p:txBody>
          <a:bodyPr/>
          <a:lstStyle/>
          <a:p>
            <a:endParaRPr lang="en-US">
              <a:solidFill>
                <a:srgbClr val="000000"/>
              </a:solidFill>
            </a:endParaRPr>
          </a:p>
        </p:txBody>
      </p:sp>
      <p:sp>
        <p:nvSpPr>
          <p:cNvPr id="623654" name="Line 38"/>
          <p:cNvSpPr>
            <a:spLocks noChangeShapeType="1"/>
          </p:cNvSpPr>
          <p:nvPr/>
        </p:nvSpPr>
        <p:spPr bwMode="auto">
          <a:xfrm flipH="1">
            <a:off x="3981450" y="3155950"/>
            <a:ext cx="990600" cy="0"/>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5" name="Line 39"/>
          <p:cNvSpPr>
            <a:spLocks noChangeShapeType="1"/>
          </p:cNvSpPr>
          <p:nvPr/>
        </p:nvSpPr>
        <p:spPr bwMode="auto">
          <a:xfrm flipH="1">
            <a:off x="4611688" y="3155950"/>
            <a:ext cx="900112" cy="541338"/>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6" name="Line 40"/>
          <p:cNvSpPr>
            <a:spLocks noChangeShapeType="1"/>
          </p:cNvSpPr>
          <p:nvPr/>
        </p:nvSpPr>
        <p:spPr bwMode="auto">
          <a:xfrm flipH="1">
            <a:off x="5602288" y="3336925"/>
            <a:ext cx="360362" cy="900113"/>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7" name="Line 41"/>
          <p:cNvSpPr>
            <a:spLocks noChangeShapeType="1"/>
          </p:cNvSpPr>
          <p:nvPr/>
        </p:nvSpPr>
        <p:spPr bwMode="auto">
          <a:xfrm>
            <a:off x="6503988" y="3516313"/>
            <a:ext cx="269875" cy="1081087"/>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8" name="Line 42"/>
          <p:cNvSpPr>
            <a:spLocks noChangeShapeType="1"/>
          </p:cNvSpPr>
          <p:nvPr/>
        </p:nvSpPr>
        <p:spPr bwMode="auto">
          <a:xfrm>
            <a:off x="6862763" y="3876675"/>
            <a:ext cx="720725" cy="811213"/>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59" name="Line 43"/>
          <p:cNvSpPr>
            <a:spLocks noChangeShapeType="1"/>
          </p:cNvSpPr>
          <p:nvPr/>
        </p:nvSpPr>
        <p:spPr bwMode="auto">
          <a:xfrm>
            <a:off x="7223125" y="4360863"/>
            <a:ext cx="992188" cy="271462"/>
          </a:xfrm>
          <a:prstGeom prst="line">
            <a:avLst/>
          </a:prstGeom>
          <a:noFill/>
          <a:ln w="9525">
            <a:solidFill>
              <a:schemeClr val="tx1"/>
            </a:solidFill>
            <a:round/>
            <a:headEnd/>
            <a:tailEnd type="triangle" w="med" len="med"/>
          </a:ln>
          <a:effectLst/>
        </p:spPr>
        <p:txBody>
          <a:bodyPr/>
          <a:lstStyle/>
          <a:p>
            <a:endParaRPr lang="en-US">
              <a:solidFill>
                <a:srgbClr val="000000"/>
              </a:solidFill>
            </a:endParaRPr>
          </a:p>
        </p:txBody>
      </p:sp>
      <p:sp>
        <p:nvSpPr>
          <p:cNvPr id="623660" name="Arc 44"/>
          <p:cNvSpPr>
            <a:spLocks/>
          </p:cNvSpPr>
          <p:nvPr/>
        </p:nvSpPr>
        <p:spPr bwMode="auto">
          <a:xfrm rot="9131142">
            <a:off x="2990850" y="3876675"/>
            <a:ext cx="990600" cy="831850"/>
          </a:xfrm>
          <a:custGeom>
            <a:avLst/>
            <a:gdLst>
              <a:gd name="G0" fmla="+- 0 0 0"/>
              <a:gd name="G1" fmla="+- 18104 0 0"/>
              <a:gd name="G2" fmla="+- 21600 0 0"/>
              <a:gd name="T0" fmla="*/ 11781 w 21600"/>
              <a:gd name="T1" fmla="*/ 0 h 18104"/>
              <a:gd name="T2" fmla="*/ 21600 w 21600"/>
              <a:gd name="T3" fmla="*/ 18104 h 18104"/>
              <a:gd name="T4" fmla="*/ 0 w 21600"/>
              <a:gd name="T5" fmla="*/ 18104 h 18104"/>
            </a:gdLst>
            <a:ahLst/>
            <a:cxnLst>
              <a:cxn ang="0">
                <a:pos x="T0" y="T1"/>
              </a:cxn>
              <a:cxn ang="0">
                <a:pos x="T2" y="T3"/>
              </a:cxn>
              <a:cxn ang="0">
                <a:pos x="T4" y="T5"/>
              </a:cxn>
            </a:cxnLst>
            <a:rect l="0" t="0" r="r" b="b"/>
            <a:pathLst>
              <a:path w="21600" h="18104" fill="none" extrusionOk="0">
                <a:moveTo>
                  <a:pt x="11781" y="-1"/>
                </a:moveTo>
                <a:cubicBezTo>
                  <a:pt x="17905" y="3985"/>
                  <a:pt x="21600" y="10796"/>
                  <a:pt x="21600" y="18104"/>
                </a:cubicBezTo>
              </a:path>
              <a:path w="21600" h="18104" stroke="0" extrusionOk="0">
                <a:moveTo>
                  <a:pt x="11781" y="-1"/>
                </a:moveTo>
                <a:cubicBezTo>
                  <a:pt x="17905" y="3985"/>
                  <a:pt x="21600" y="10796"/>
                  <a:pt x="21600" y="18104"/>
                </a:cubicBezTo>
                <a:lnTo>
                  <a:pt x="0" y="18104"/>
                </a:lnTo>
                <a:close/>
              </a:path>
            </a:pathLst>
          </a:custGeom>
          <a:noFill/>
          <a:ln w="28575">
            <a:solidFill>
              <a:schemeClr val="tx1"/>
            </a:solidFill>
            <a:round/>
            <a:headEnd type="triangle" w="med" len="med"/>
            <a:tailEnd/>
          </a:ln>
          <a:effectLst/>
        </p:spPr>
        <p:txBody>
          <a:bodyPr wrap="none" anchor="ctr"/>
          <a:lstStyle/>
          <a:p>
            <a:endParaRPr lang="en-US">
              <a:solidFill>
                <a:srgbClr val="000000"/>
              </a:solidFill>
            </a:endParaRPr>
          </a:p>
        </p:txBody>
      </p:sp>
      <p:sp>
        <p:nvSpPr>
          <p:cNvPr id="623661" name="Text Box 45"/>
          <p:cNvSpPr txBox="1">
            <a:spLocks noChangeArrowheads="1"/>
          </p:cNvSpPr>
          <p:nvPr/>
        </p:nvSpPr>
        <p:spPr bwMode="auto">
          <a:xfrm>
            <a:off x="3351213" y="26162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1</a:t>
            </a:r>
          </a:p>
        </p:txBody>
      </p:sp>
      <p:sp>
        <p:nvSpPr>
          <p:cNvPr id="623662" name="Text Box 46"/>
          <p:cNvSpPr txBox="1">
            <a:spLocks noChangeArrowheads="1"/>
          </p:cNvSpPr>
          <p:nvPr/>
        </p:nvSpPr>
        <p:spPr bwMode="auto">
          <a:xfrm>
            <a:off x="3687763" y="3032125"/>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2</a:t>
            </a:r>
          </a:p>
        </p:txBody>
      </p:sp>
      <p:sp>
        <p:nvSpPr>
          <p:cNvPr id="623663" name="Text Box 47"/>
          <p:cNvSpPr txBox="1">
            <a:spLocks noChangeArrowheads="1"/>
          </p:cNvSpPr>
          <p:nvPr/>
        </p:nvSpPr>
        <p:spPr bwMode="auto">
          <a:xfrm>
            <a:off x="4341813" y="36068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3</a:t>
            </a:r>
          </a:p>
        </p:txBody>
      </p:sp>
      <p:sp>
        <p:nvSpPr>
          <p:cNvPr id="623664" name="Text Box 48"/>
          <p:cNvSpPr txBox="1">
            <a:spLocks noChangeArrowheads="1"/>
          </p:cNvSpPr>
          <p:nvPr/>
        </p:nvSpPr>
        <p:spPr bwMode="auto">
          <a:xfrm>
            <a:off x="5354638" y="4170363"/>
            <a:ext cx="328612" cy="273050"/>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4</a:t>
            </a:r>
          </a:p>
        </p:txBody>
      </p:sp>
      <p:sp>
        <p:nvSpPr>
          <p:cNvPr id="623665" name="Text Box 49"/>
          <p:cNvSpPr txBox="1">
            <a:spLocks noChangeArrowheads="1"/>
          </p:cNvSpPr>
          <p:nvPr/>
        </p:nvSpPr>
        <p:spPr bwMode="auto">
          <a:xfrm>
            <a:off x="6592888" y="4508500"/>
            <a:ext cx="328612"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5</a:t>
            </a:r>
          </a:p>
        </p:txBody>
      </p:sp>
      <p:sp>
        <p:nvSpPr>
          <p:cNvPr id="623666" name="Text Box 50"/>
          <p:cNvSpPr txBox="1">
            <a:spLocks noChangeArrowheads="1"/>
          </p:cNvSpPr>
          <p:nvPr/>
        </p:nvSpPr>
        <p:spPr bwMode="auto">
          <a:xfrm>
            <a:off x="7404100" y="4597400"/>
            <a:ext cx="328613"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6</a:t>
            </a:r>
          </a:p>
        </p:txBody>
      </p:sp>
      <p:sp>
        <p:nvSpPr>
          <p:cNvPr id="623667" name="Text Box 51"/>
          <p:cNvSpPr txBox="1">
            <a:spLocks noChangeArrowheads="1"/>
          </p:cNvSpPr>
          <p:nvPr/>
        </p:nvSpPr>
        <p:spPr bwMode="auto">
          <a:xfrm>
            <a:off x="7943850" y="4597400"/>
            <a:ext cx="328613" cy="274638"/>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r>
              <a:rPr lang="en-US" sz="1200" baseline="-25000">
                <a:solidFill>
                  <a:srgbClr val="000000"/>
                </a:solidFill>
                <a:latin typeface="Times New Roman" pitchFamily="18" charset="0"/>
              </a:rPr>
              <a:t>7</a:t>
            </a:r>
          </a:p>
        </p:txBody>
      </p:sp>
      <p:sp>
        <p:nvSpPr>
          <p:cNvPr id="623668" name="Text Box 52"/>
          <p:cNvSpPr txBox="1">
            <a:spLocks noChangeArrowheads="1"/>
          </p:cNvSpPr>
          <p:nvPr/>
        </p:nvSpPr>
        <p:spPr bwMode="auto">
          <a:xfrm>
            <a:off x="8366125" y="4418013"/>
            <a:ext cx="328613" cy="273050"/>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P</a:t>
            </a:r>
            <a:r>
              <a:rPr lang="en-US" sz="1200" baseline="-25000" dirty="0">
                <a:solidFill>
                  <a:srgbClr val="000000"/>
                </a:solidFill>
                <a:latin typeface="Times New Roman" pitchFamily="18" charset="0"/>
              </a:rPr>
              <a:t>8</a:t>
            </a:r>
          </a:p>
        </p:txBody>
      </p:sp>
      <p:grpSp>
        <p:nvGrpSpPr>
          <p:cNvPr id="4" name="Group 53"/>
          <p:cNvGrpSpPr>
            <a:grpSpLocks/>
          </p:cNvGrpSpPr>
          <p:nvPr/>
        </p:nvGrpSpPr>
        <p:grpSpPr bwMode="auto">
          <a:xfrm>
            <a:off x="2720975" y="2255838"/>
            <a:ext cx="2287875" cy="2291051"/>
            <a:chOff x="1296" y="1392"/>
            <a:chExt cx="1220" cy="1221"/>
          </a:xfrm>
        </p:grpSpPr>
        <p:sp>
          <p:nvSpPr>
            <p:cNvPr id="623670" name="Text Box 54"/>
            <p:cNvSpPr txBox="1">
              <a:spLocks noChangeArrowheads="1"/>
            </p:cNvSpPr>
            <p:nvPr/>
          </p:nvSpPr>
          <p:spPr bwMode="auto">
            <a:xfrm>
              <a:off x="1584" y="1392"/>
              <a:ext cx="148" cy="146"/>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P</a:t>
              </a:r>
            </a:p>
          </p:txBody>
        </p:sp>
        <p:sp>
          <p:nvSpPr>
            <p:cNvPr id="623671" name="Text Box 55"/>
            <p:cNvSpPr txBox="1">
              <a:spLocks noChangeArrowheads="1"/>
            </p:cNvSpPr>
            <p:nvPr/>
          </p:nvSpPr>
          <p:spPr bwMode="auto">
            <a:xfrm>
              <a:off x="1296" y="1806"/>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7</a:t>
              </a:r>
            </a:p>
          </p:txBody>
        </p:sp>
        <p:sp>
          <p:nvSpPr>
            <p:cNvPr id="623672" name="Text Box 56"/>
            <p:cNvSpPr txBox="1">
              <a:spLocks noChangeArrowheads="1"/>
            </p:cNvSpPr>
            <p:nvPr/>
          </p:nvSpPr>
          <p:spPr bwMode="auto">
            <a:xfrm>
              <a:off x="1345" y="2209"/>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6</a:t>
              </a:r>
            </a:p>
          </p:txBody>
        </p:sp>
        <p:sp>
          <p:nvSpPr>
            <p:cNvPr id="623673" name="Text Box 57"/>
            <p:cNvSpPr txBox="1">
              <a:spLocks noChangeArrowheads="1"/>
            </p:cNvSpPr>
            <p:nvPr/>
          </p:nvSpPr>
          <p:spPr bwMode="auto">
            <a:xfrm>
              <a:off x="1728" y="2465"/>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5</a:t>
              </a:r>
            </a:p>
          </p:txBody>
        </p:sp>
        <p:sp>
          <p:nvSpPr>
            <p:cNvPr id="623674" name="Text Box 58"/>
            <p:cNvSpPr txBox="1">
              <a:spLocks noChangeArrowheads="1"/>
            </p:cNvSpPr>
            <p:nvPr/>
          </p:nvSpPr>
          <p:spPr bwMode="auto">
            <a:xfrm>
              <a:off x="2328" y="1627"/>
              <a:ext cx="165" cy="147"/>
            </a:xfrm>
            <a:prstGeom prst="rect">
              <a:avLst/>
            </a:prstGeom>
            <a:noFill/>
            <a:ln w="9525">
              <a:noFill/>
              <a:miter lim="800000"/>
              <a:headEnd/>
              <a:tailEnd/>
            </a:ln>
            <a:effectLst/>
          </p:spPr>
          <p:txBody>
            <a:bodyPr>
              <a:spAutoFit/>
            </a:bodyPr>
            <a:lstStyle/>
            <a:p>
              <a:r>
                <a:rPr lang="en-US" sz="1200" dirty="0">
                  <a:solidFill>
                    <a:srgbClr val="000000"/>
                  </a:solidFill>
                  <a:latin typeface="Times New Roman" pitchFamily="18" charset="0"/>
                </a:rPr>
                <a:t>2</a:t>
              </a:r>
            </a:p>
          </p:txBody>
        </p:sp>
        <p:sp>
          <p:nvSpPr>
            <p:cNvPr id="623675" name="Text Box 59"/>
            <p:cNvSpPr txBox="1">
              <a:spLocks noChangeArrowheads="1"/>
            </p:cNvSpPr>
            <p:nvPr/>
          </p:nvSpPr>
          <p:spPr bwMode="auto">
            <a:xfrm>
              <a:off x="2376" y="2083"/>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3</a:t>
              </a:r>
            </a:p>
          </p:txBody>
        </p:sp>
        <p:sp>
          <p:nvSpPr>
            <p:cNvPr id="623676" name="Text Box 60"/>
            <p:cNvSpPr txBox="1">
              <a:spLocks noChangeArrowheads="1"/>
            </p:cNvSpPr>
            <p:nvPr/>
          </p:nvSpPr>
          <p:spPr bwMode="auto">
            <a:xfrm>
              <a:off x="2016" y="1392"/>
              <a:ext cx="140" cy="148"/>
            </a:xfrm>
            <a:prstGeom prst="rect">
              <a:avLst/>
            </a:prstGeom>
            <a:noFill/>
            <a:ln w="9525">
              <a:noFill/>
              <a:miter lim="800000"/>
              <a:headEnd/>
              <a:tailEnd/>
            </a:ln>
            <a:effectLst/>
          </p:spPr>
          <p:txBody>
            <a:bodyPr wrap="none">
              <a:spAutoFit/>
            </a:bodyPr>
            <a:lstStyle/>
            <a:p>
              <a:r>
                <a:rPr lang="en-US" sz="1200" dirty="0">
                  <a:solidFill>
                    <a:srgbClr val="000000"/>
                  </a:solidFill>
                  <a:latin typeface="Times New Roman" pitchFamily="18" charset="0"/>
                </a:rPr>
                <a:t>1</a:t>
              </a:r>
            </a:p>
          </p:txBody>
        </p:sp>
        <p:sp>
          <p:nvSpPr>
            <p:cNvPr id="623677" name="Text Box 61"/>
            <p:cNvSpPr txBox="1">
              <a:spLocks noChangeArrowheads="1"/>
            </p:cNvSpPr>
            <p:nvPr/>
          </p:nvSpPr>
          <p:spPr bwMode="auto">
            <a:xfrm>
              <a:off x="2112" y="2399"/>
              <a:ext cx="139" cy="147"/>
            </a:xfrm>
            <a:prstGeom prst="rect">
              <a:avLst/>
            </a:prstGeom>
            <a:noFill/>
            <a:ln w="9525">
              <a:noFill/>
              <a:miter lim="800000"/>
              <a:headEnd/>
              <a:tailEnd/>
            </a:ln>
            <a:effectLst/>
          </p:spPr>
          <p:txBody>
            <a:bodyPr wrap="none">
              <a:spAutoFit/>
            </a:bodyPr>
            <a:lstStyle/>
            <a:p>
              <a:r>
                <a:rPr lang="en-US" sz="1200">
                  <a:solidFill>
                    <a:srgbClr val="000000"/>
                  </a:solidFill>
                  <a:latin typeface="Times New Roman" pitchFamily="18" charset="0"/>
                </a:rPr>
                <a:t>4</a:t>
              </a:r>
            </a:p>
          </p:txBody>
        </p:sp>
      </p:grpSp>
      <p:grpSp>
        <p:nvGrpSpPr>
          <p:cNvPr id="5" name="Group 62"/>
          <p:cNvGrpSpPr>
            <a:grpSpLocks/>
          </p:cNvGrpSpPr>
          <p:nvPr/>
        </p:nvGrpSpPr>
        <p:grpSpPr bwMode="auto">
          <a:xfrm>
            <a:off x="4238625" y="3067050"/>
            <a:ext cx="3508375" cy="2163763"/>
            <a:chOff x="2105" y="1824"/>
            <a:chExt cx="1870" cy="1153"/>
          </a:xfrm>
        </p:grpSpPr>
        <p:sp>
          <p:nvSpPr>
            <p:cNvPr id="623679" name="Text Box 63"/>
            <p:cNvSpPr txBox="1">
              <a:spLocks noChangeArrowheads="1"/>
            </p:cNvSpPr>
            <p:nvPr/>
          </p:nvSpPr>
          <p:spPr bwMode="auto">
            <a:xfrm rot="-1590294">
              <a:off x="2105" y="1874"/>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1</a:t>
              </a:r>
            </a:p>
          </p:txBody>
        </p:sp>
        <p:sp>
          <p:nvSpPr>
            <p:cNvPr id="623680" name="Text Box 64"/>
            <p:cNvSpPr txBox="1">
              <a:spLocks noChangeArrowheads="1"/>
            </p:cNvSpPr>
            <p:nvPr/>
          </p:nvSpPr>
          <p:spPr bwMode="auto">
            <a:xfrm rot="-64611">
              <a:off x="2448" y="1824"/>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2</a:t>
              </a:r>
            </a:p>
          </p:txBody>
        </p:sp>
        <p:sp>
          <p:nvSpPr>
            <p:cNvPr id="623681" name="Text Box 65"/>
            <p:cNvSpPr txBox="1">
              <a:spLocks noChangeArrowheads="1"/>
            </p:cNvSpPr>
            <p:nvPr/>
          </p:nvSpPr>
          <p:spPr bwMode="auto">
            <a:xfrm rot="-539204">
              <a:off x="2723" y="1847"/>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3</a:t>
              </a:r>
            </a:p>
          </p:txBody>
        </p:sp>
        <p:sp>
          <p:nvSpPr>
            <p:cNvPr id="623682" name="Text Box 66"/>
            <p:cNvSpPr txBox="1">
              <a:spLocks noChangeArrowheads="1"/>
            </p:cNvSpPr>
            <p:nvPr/>
          </p:nvSpPr>
          <p:spPr bwMode="auto">
            <a:xfrm rot="986479">
              <a:off x="2978" y="1921"/>
              <a:ext cx="197"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4</a:t>
              </a:r>
            </a:p>
          </p:txBody>
        </p:sp>
        <p:sp>
          <p:nvSpPr>
            <p:cNvPr id="623683" name="Text Box 67"/>
            <p:cNvSpPr txBox="1">
              <a:spLocks noChangeArrowheads="1"/>
            </p:cNvSpPr>
            <p:nvPr/>
          </p:nvSpPr>
          <p:spPr bwMode="auto">
            <a:xfrm rot="1959081">
              <a:off x="3169" y="2042"/>
              <a:ext cx="198"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5</a:t>
              </a:r>
            </a:p>
          </p:txBody>
        </p:sp>
        <p:sp>
          <p:nvSpPr>
            <p:cNvPr id="623684" name="Text Box 68"/>
            <p:cNvSpPr txBox="1">
              <a:spLocks noChangeArrowheads="1"/>
            </p:cNvSpPr>
            <p:nvPr/>
          </p:nvSpPr>
          <p:spPr bwMode="auto">
            <a:xfrm rot="1959081">
              <a:off x="3367" y="2210"/>
              <a:ext cx="198"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6</a:t>
              </a:r>
            </a:p>
          </p:txBody>
        </p:sp>
        <p:sp>
          <p:nvSpPr>
            <p:cNvPr id="623685" name="Text Box 69"/>
            <p:cNvSpPr txBox="1">
              <a:spLocks noChangeArrowheads="1"/>
            </p:cNvSpPr>
            <p:nvPr/>
          </p:nvSpPr>
          <p:spPr bwMode="auto">
            <a:xfrm rot="1959081">
              <a:off x="3565" y="2451"/>
              <a:ext cx="197" cy="162"/>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7</a:t>
              </a:r>
            </a:p>
          </p:txBody>
        </p:sp>
        <p:sp>
          <p:nvSpPr>
            <p:cNvPr id="623686" name="Text Box 70"/>
            <p:cNvSpPr txBox="1">
              <a:spLocks noChangeArrowheads="1"/>
            </p:cNvSpPr>
            <p:nvPr/>
          </p:nvSpPr>
          <p:spPr bwMode="auto">
            <a:xfrm rot="4221173">
              <a:off x="3795" y="2797"/>
              <a:ext cx="197" cy="163"/>
            </a:xfrm>
            <a:prstGeom prst="rect">
              <a:avLst/>
            </a:prstGeom>
            <a:noFill/>
            <a:ln w="9525">
              <a:noFill/>
              <a:miter lim="800000"/>
              <a:headEnd/>
              <a:tailEnd/>
            </a:ln>
            <a:effectLst/>
          </p:spPr>
          <p:txBody>
            <a:bodyPr wrap="none">
              <a:spAutoFit/>
            </a:bodyPr>
            <a:lstStyle/>
            <a:p>
              <a:r>
                <a:rPr lang="en-US" sz="1400">
                  <a:solidFill>
                    <a:srgbClr val="FF0066"/>
                  </a:solidFill>
                  <a:latin typeface="Times New Roman" pitchFamily="18" charset="0"/>
                </a:rPr>
                <a:t>C</a:t>
              </a:r>
              <a:r>
                <a:rPr lang="en-US" sz="1400" baseline="-25000">
                  <a:solidFill>
                    <a:srgbClr val="FF0066"/>
                  </a:solidFill>
                  <a:latin typeface="Times New Roman" pitchFamily="18" charset="0"/>
                </a:rPr>
                <a:t>8</a:t>
              </a:r>
            </a:p>
          </p:txBody>
        </p:sp>
      </p:grpSp>
      <p:sp>
        <p:nvSpPr>
          <p:cNvPr id="623687" name="Text Box 71"/>
          <p:cNvSpPr txBox="1">
            <a:spLocks noChangeArrowheads="1"/>
          </p:cNvSpPr>
          <p:nvPr/>
        </p:nvSpPr>
        <p:spPr bwMode="auto">
          <a:xfrm>
            <a:off x="4773613" y="5451475"/>
            <a:ext cx="322262" cy="304800"/>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O</a:t>
            </a:r>
          </a:p>
        </p:txBody>
      </p:sp>
      <p:sp>
        <p:nvSpPr>
          <p:cNvPr id="623688" name="Text Box 72"/>
          <p:cNvSpPr txBox="1">
            <a:spLocks noChangeArrowheads="1"/>
          </p:cNvSpPr>
          <p:nvPr/>
        </p:nvSpPr>
        <p:spPr bwMode="auto">
          <a:xfrm>
            <a:off x="3081338" y="5859463"/>
            <a:ext cx="3079750" cy="517525"/>
          </a:xfrm>
          <a:prstGeom prst="rect">
            <a:avLst/>
          </a:prstGeom>
          <a:noFill/>
          <a:ln w="9525">
            <a:noFill/>
            <a:miter lim="800000"/>
            <a:headEnd/>
            <a:tailEnd/>
          </a:ln>
          <a:effectLst/>
        </p:spPr>
        <p:txBody>
          <a:bodyPr wrap="none">
            <a:spAutoFit/>
          </a:bodyPr>
          <a:lstStyle/>
          <a:p>
            <a:r>
              <a:rPr lang="en-US" sz="1400">
                <a:solidFill>
                  <a:srgbClr val="3333CC"/>
                </a:solidFill>
                <a:latin typeface="Times New Roman" pitchFamily="18" charset="0"/>
              </a:rPr>
              <a:t>OC = R ( Radius of Directing Circle)</a:t>
            </a:r>
          </a:p>
          <a:p>
            <a:r>
              <a:rPr lang="en-US" sz="1400">
                <a:solidFill>
                  <a:srgbClr val="3333CC"/>
                </a:solidFill>
                <a:latin typeface="Times New Roman" pitchFamily="18" charset="0"/>
              </a:rPr>
              <a:t>CP = r   (Radius of Generating Circle)</a:t>
            </a:r>
          </a:p>
        </p:txBody>
      </p:sp>
      <p:grpSp>
        <p:nvGrpSpPr>
          <p:cNvPr id="6" name="Group 73"/>
          <p:cNvGrpSpPr>
            <a:grpSpLocks/>
          </p:cNvGrpSpPr>
          <p:nvPr/>
        </p:nvGrpSpPr>
        <p:grpSpPr bwMode="auto">
          <a:xfrm>
            <a:off x="5241925" y="4957763"/>
            <a:ext cx="180975" cy="180975"/>
            <a:chOff x="912" y="3072"/>
            <a:chExt cx="144" cy="144"/>
          </a:xfrm>
        </p:grpSpPr>
        <p:sp>
          <p:nvSpPr>
            <p:cNvPr id="623690" name="Oval 74"/>
            <p:cNvSpPr>
              <a:spLocks noChangeArrowheads="1"/>
            </p:cNvSpPr>
            <p:nvPr/>
          </p:nvSpPr>
          <p:spPr bwMode="auto">
            <a:xfrm>
              <a:off x="912" y="3072"/>
              <a:ext cx="144" cy="144"/>
            </a:xfrm>
            <a:prstGeom prst="ellipse">
              <a:avLst/>
            </a:prstGeom>
            <a:solidFill>
              <a:schemeClr val="bg1"/>
            </a:solidFill>
            <a:ln w="28575">
              <a:solidFill>
                <a:schemeClr val="tx1"/>
              </a:solidFill>
              <a:round/>
              <a:headEnd/>
              <a:tailEnd/>
            </a:ln>
            <a:effectLst/>
          </p:spPr>
          <p:txBody>
            <a:bodyPr wrap="none" anchor="ctr"/>
            <a:lstStyle/>
            <a:p>
              <a:endParaRPr lang="en-US">
                <a:solidFill>
                  <a:srgbClr val="000000"/>
                </a:solidFill>
              </a:endParaRPr>
            </a:p>
          </p:txBody>
        </p:sp>
        <p:sp>
          <p:nvSpPr>
            <p:cNvPr id="623691" name="Line 75"/>
            <p:cNvSpPr>
              <a:spLocks noChangeShapeType="1"/>
            </p:cNvSpPr>
            <p:nvPr/>
          </p:nvSpPr>
          <p:spPr bwMode="auto">
            <a:xfrm>
              <a:off x="912" y="3120"/>
              <a:ext cx="144" cy="48"/>
            </a:xfrm>
            <a:prstGeom prst="line">
              <a:avLst/>
            </a:prstGeom>
            <a:noFill/>
            <a:ln w="28575">
              <a:solidFill>
                <a:schemeClr val="tx1"/>
              </a:solidFill>
              <a:round/>
              <a:headEnd/>
              <a:tailEnd/>
            </a:ln>
            <a:effectLst/>
          </p:spPr>
          <p:txBody>
            <a:bodyPr/>
            <a:lstStyle/>
            <a:p>
              <a:endParaRPr lang="en-US">
                <a:solidFill>
                  <a:srgbClr val="000000"/>
                </a:solidFill>
              </a:endParaRPr>
            </a:p>
          </p:txBody>
        </p:sp>
      </p:grpSp>
      <p:grpSp>
        <p:nvGrpSpPr>
          <p:cNvPr id="7" name="Group 76"/>
          <p:cNvGrpSpPr>
            <a:grpSpLocks/>
          </p:cNvGrpSpPr>
          <p:nvPr/>
        </p:nvGrpSpPr>
        <p:grpSpPr bwMode="auto">
          <a:xfrm>
            <a:off x="3170238" y="5138738"/>
            <a:ext cx="1441450" cy="630237"/>
            <a:chOff x="720" y="2544"/>
            <a:chExt cx="768" cy="336"/>
          </a:xfrm>
        </p:grpSpPr>
        <p:sp>
          <p:nvSpPr>
            <p:cNvPr id="623693" name="Rectangle 77"/>
            <p:cNvSpPr>
              <a:spLocks noChangeArrowheads="1"/>
            </p:cNvSpPr>
            <p:nvPr/>
          </p:nvSpPr>
          <p:spPr bwMode="auto">
            <a:xfrm>
              <a:off x="720" y="2544"/>
              <a:ext cx="768" cy="336"/>
            </a:xfrm>
            <a:prstGeom prst="rect">
              <a:avLst/>
            </a:prstGeom>
            <a:solidFill>
              <a:schemeClr val="bg1"/>
            </a:solidFill>
            <a:ln w="19050">
              <a:solidFill>
                <a:schemeClr val="tx1"/>
              </a:solidFill>
              <a:miter lim="800000"/>
              <a:headEnd/>
              <a:tailEnd/>
            </a:ln>
            <a:effectLst/>
          </p:spPr>
          <p:txBody>
            <a:bodyPr wrap="none" anchor="ctr"/>
            <a:lstStyle/>
            <a:p>
              <a:endParaRPr lang="en-US">
                <a:solidFill>
                  <a:srgbClr val="000000"/>
                </a:solidFill>
              </a:endParaRPr>
            </a:p>
          </p:txBody>
        </p:sp>
        <p:grpSp>
          <p:nvGrpSpPr>
            <p:cNvPr id="8" name="Group 78"/>
            <p:cNvGrpSpPr>
              <a:grpSpLocks/>
            </p:cNvGrpSpPr>
            <p:nvPr/>
          </p:nvGrpSpPr>
          <p:grpSpPr bwMode="auto">
            <a:xfrm>
              <a:off x="816" y="2544"/>
              <a:ext cx="607" cy="278"/>
              <a:chOff x="528" y="624"/>
              <a:chExt cx="607" cy="278"/>
            </a:xfrm>
          </p:grpSpPr>
          <p:grpSp>
            <p:nvGrpSpPr>
              <p:cNvPr id="9" name="Group 79"/>
              <p:cNvGrpSpPr>
                <a:grpSpLocks/>
              </p:cNvGrpSpPr>
              <p:nvPr/>
            </p:nvGrpSpPr>
            <p:grpSpPr bwMode="auto">
              <a:xfrm>
                <a:off x="528" y="720"/>
                <a:ext cx="96" cy="96"/>
                <a:chOff x="912" y="3072"/>
                <a:chExt cx="144" cy="144"/>
              </a:xfrm>
            </p:grpSpPr>
            <p:sp>
              <p:nvSpPr>
                <p:cNvPr id="623696" name="Oval 80"/>
                <p:cNvSpPr>
                  <a:spLocks noChangeArrowheads="1"/>
                </p:cNvSpPr>
                <p:nvPr/>
              </p:nvSpPr>
              <p:spPr bwMode="auto">
                <a:xfrm>
                  <a:off x="912" y="3072"/>
                  <a:ext cx="144" cy="144"/>
                </a:xfrm>
                <a:prstGeom prst="ellipse">
                  <a:avLst/>
                </a:prstGeom>
                <a:solidFill>
                  <a:schemeClr val="bg1"/>
                </a:solidFill>
                <a:ln w="19050">
                  <a:solidFill>
                    <a:schemeClr val="tx1"/>
                  </a:solidFill>
                  <a:round/>
                  <a:headEnd/>
                  <a:tailEnd/>
                </a:ln>
                <a:effectLst/>
              </p:spPr>
              <p:txBody>
                <a:bodyPr wrap="none" anchor="ctr"/>
                <a:lstStyle/>
                <a:p>
                  <a:endParaRPr lang="en-US">
                    <a:solidFill>
                      <a:srgbClr val="000000"/>
                    </a:solidFill>
                  </a:endParaRPr>
                </a:p>
              </p:txBody>
            </p:sp>
            <p:sp>
              <p:nvSpPr>
                <p:cNvPr id="623697" name="Line 81"/>
                <p:cNvSpPr>
                  <a:spLocks noChangeShapeType="1"/>
                </p:cNvSpPr>
                <p:nvPr/>
              </p:nvSpPr>
              <p:spPr bwMode="auto">
                <a:xfrm>
                  <a:off x="912" y="3120"/>
                  <a:ext cx="144" cy="48"/>
                </a:xfrm>
                <a:prstGeom prst="line">
                  <a:avLst/>
                </a:prstGeom>
                <a:noFill/>
                <a:ln w="19050">
                  <a:solidFill>
                    <a:schemeClr val="tx1"/>
                  </a:solidFill>
                  <a:round/>
                  <a:headEnd/>
                  <a:tailEnd/>
                </a:ln>
                <a:effectLst/>
              </p:spPr>
              <p:txBody>
                <a:bodyPr/>
                <a:lstStyle/>
                <a:p>
                  <a:endParaRPr lang="en-US">
                    <a:solidFill>
                      <a:srgbClr val="000000"/>
                    </a:solidFill>
                  </a:endParaRPr>
                </a:p>
              </p:txBody>
            </p:sp>
          </p:grpSp>
          <p:sp>
            <p:nvSpPr>
              <p:cNvPr id="623698" name="Text Box 82"/>
              <p:cNvSpPr txBox="1">
                <a:spLocks noChangeArrowheads="1"/>
              </p:cNvSpPr>
              <p:nvPr/>
            </p:nvSpPr>
            <p:spPr bwMode="auto">
              <a:xfrm rot="-2810704">
                <a:off x="778" y="669"/>
                <a:ext cx="167" cy="196"/>
              </a:xfrm>
              <a:prstGeom prst="rect">
                <a:avLst/>
              </a:prstGeom>
              <a:noFill/>
              <a:ln w="9525">
                <a:noFill/>
                <a:miter lim="800000"/>
                <a:headEnd/>
                <a:tailEnd/>
              </a:ln>
              <a:effectLst/>
            </p:spPr>
            <p:txBody>
              <a:bodyPr wrap="none">
                <a:spAutoFit/>
              </a:bodyPr>
              <a:lstStyle/>
              <a:p>
                <a:r>
                  <a:rPr lang="en-US" sz="1800" b="0">
                    <a:solidFill>
                      <a:srgbClr val="000000"/>
                    </a:solidFill>
                    <a:latin typeface="Times New Roman" pitchFamily="18" charset="0"/>
                  </a:rPr>
                  <a:t>+</a:t>
                </a:r>
                <a:endParaRPr lang="en-US" sz="1400" b="0">
                  <a:solidFill>
                    <a:srgbClr val="000000"/>
                  </a:solidFill>
                  <a:latin typeface="Times New Roman" pitchFamily="18" charset="0"/>
                </a:endParaRPr>
              </a:p>
            </p:txBody>
          </p:sp>
          <p:sp>
            <p:nvSpPr>
              <p:cNvPr id="623699" name="Text Box 83"/>
              <p:cNvSpPr txBox="1">
                <a:spLocks noChangeArrowheads="1"/>
              </p:cNvSpPr>
              <p:nvPr/>
            </p:nvSpPr>
            <p:spPr bwMode="auto">
              <a:xfrm>
                <a:off x="720" y="624"/>
                <a:ext cx="130"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3700" name="Line 84"/>
              <p:cNvSpPr>
                <a:spLocks noChangeShapeType="1"/>
              </p:cNvSpPr>
              <p:nvPr/>
            </p:nvSpPr>
            <p:spPr bwMode="auto">
              <a:xfrm>
                <a:off x="740" y="776"/>
                <a:ext cx="96" cy="0"/>
              </a:xfrm>
              <a:prstGeom prst="line">
                <a:avLst/>
              </a:prstGeom>
              <a:noFill/>
              <a:ln w="19050">
                <a:solidFill>
                  <a:schemeClr val="tx1"/>
                </a:solidFill>
                <a:round/>
                <a:headEnd/>
                <a:tailEnd/>
              </a:ln>
              <a:effectLst/>
            </p:spPr>
            <p:txBody>
              <a:bodyPr/>
              <a:lstStyle/>
              <a:p>
                <a:endParaRPr lang="en-US">
                  <a:solidFill>
                    <a:srgbClr val="000000"/>
                  </a:solidFill>
                </a:endParaRPr>
              </a:p>
            </p:txBody>
          </p:sp>
          <p:sp>
            <p:nvSpPr>
              <p:cNvPr id="623701" name="Text Box 85"/>
              <p:cNvSpPr txBox="1">
                <a:spLocks noChangeArrowheads="1"/>
              </p:cNvSpPr>
              <p:nvPr/>
            </p:nvSpPr>
            <p:spPr bwMode="auto">
              <a:xfrm>
                <a:off x="708" y="739"/>
                <a:ext cx="162"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R</a:t>
                </a:r>
              </a:p>
            </p:txBody>
          </p:sp>
          <p:sp>
            <p:nvSpPr>
              <p:cNvPr id="623702" name="Text Box 86"/>
              <p:cNvSpPr txBox="1">
                <a:spLocks noChangeArrowheads="1"/>
              </p:cNvSpPr>
              <p:nvPr/>
            </p:nvSpPr>
            <p:spPr bwMode="auto">
              <a:xfrm>
                <a:off x="864" y="672"/>
                <a:ext cx="271" cy="163"/>
              </a:xfrm>
              <a:prstGeom prst="rect">
                <a:avLst/>
              </a:prstGeom>
              <a:noFill/>
              <a:ln w="9525">
                <a:noFill/>
                <a:miter lim="800000"/>
                <a:headEnd/>
                <a:tailEnd/>
              </a:ln>
              <a:effectLst/>
            </p:spPr>
            <p:txBody>
              <a:bodyPr wrap="none">
                <a:spAutoFit/>
              </a:bodyPr>
              <a:lstStyle/>
              <a:p>
                <a:r>
                  <a:rPr lang="en-US" sz="1400" b="0">
                    <a:solidFill>
                      <a:srgbClr val="000000"/>
                    </a:solidFill>
                    <a:latin typeface="Times New Roman" pitchFamily="18" charset="0"/>
                  </a:rPr>
                  <a:t>360</a:t>
                </a:r>
                <a:r>
                  <a:rPr lang="en-US" sz="1400" b="0" baseline="30000">
                    <a:solidFill>
                      <a:srgbClr val="000000"/>
                    </a:solidFill>
                    <a:latin typeface="Times New Roman" pitchFamily="18" charset="0"/>
                  </a:rPr>
                  <a:t>0</a:t>
                </a:r>
              </a:p>
            </p:txBody>
          </p:sp>
          <p:sp>
            <p:nvSpPr>
              <p:cNvPr id="623703" name="Text Box 87"/>
              <p:cNvSpPr txBox="1">
                <a:spLocks noChangeArrowheads="1"/>
              </p:cNvSpPr>
              <p:nvPr/>
            </p:nvSpPr>
            <p:spPr bwMode="auto">
              <a:xfrm>
                <a:off x="588" y="679"/>
                <a:ext cx="200" cy="163"/>
              </a:xfrm>
              <a:prstGeom prst="rect">
                <a:avLst/>
              </a:prstGeom>
              <a:noFill/>
              <a:ln w="9525">
                <a:noFill/>
                <a:miter lim="800000"/>
                <a:headEnd/>
                <a:tailEnd/>
              </a:ln>
              <a:effectLst/>
            </p:spPr>
            <p:txBody>
              <a:bodyPr wrap="none">
                <a:spAutoFit/>
              </a:bodyPr>
              <a:lstStyle/>
              <a:p>
                <a:r>
                  <a:rPr lang="en-US" sz="1400">
                    <a:solidFill>
                      <a:srgbClr val="000000"/>
                    </a:solidFill>
                    <a:latin typeface="Times New Roman" pitchFamily="18" charset="0"/>
                  </a:rPr>
                  <a:t> = </a:t>
                </a:r>
              </a:p>
            </p:txBody>
          </p:sp>
        </p:grpSp>
      </p:grpSp>
      <p:grpSp>
        <p:nvGrpSpPr>
          <p:cNvPr id="10" name="Group 91"/>
          <p:cNvGrpSpPr>
            <a:grpSpLocks/>
          </p:cNvGrpSpPr>
          <p:nvPr/>
        </p:nvGrpSpPr>
        <p:grpSpPr bwMode="auto">
          <a:xfrm>
            <a:off x="0" y="0"/>
            <a:ext cx="9200998" cy="1240446"/>
            <a:chOff x="0" y="0"/>
            <a:chExt cx="3648" cy="528"/>
          </a:xfrm>
        </p:grpSpPr>
        <p:sp>
          <p:nvSpPr>
            <p:cNvPr id="623708" name="Rectangle 92"/>
            <p:cNvSpPr>
              <a:spLocks noChangeArrowheads="1"/>
            </p:cNvSpPr>
            <p:nvPr/>
          </p:nvSpPr>
          <p:spPr bwMode="auto">
            <a:xfrm>
              <a:off x="0" y="0"/>
              <a:ext cx="3648" cy="528"/>
            </a:xfrm>
            <a:prstGeom prst="rect">
              <a:avLst/>
            </a:prstGeom>
            <a:solidFill>
              <a:srgbClr val="FFFF99"/>
            </a:solidFill>
            <a:ln w="9525">
              <a:solidFill>
                <a:schemeClr val="tx1"/>
              </a:solidFill>
              <a:miter lim="800000"/>
              <a:headEnd/>
              <a:tailEnd/>
            </a:ln>
            <a:effectLst/>
          </p:spPr>
          <p:txBody>
            <a:bodyPr wrap="none" anchor="ctr"/>
            <a:lstStyle/>
            <a:p>
              <a:endParaRPr lang="en-US">
                <a:solidFill>
                  <a:srgbClr val="000000"/>
                </a:solidFill>
              </a:endParaRPr>
            </a:p>
          </p:txBody>
        </p:sp>
        <p:sp>
          <p:nvSpPr>
            <p:cNvPr id="623709" name="Text Box 93"/>
            <p:cNvSpPr txBox="1">
              <a:spLocks noChangeArrowheads="1"/>
            </p:cNvSpPr>
            <p:nvPr/>
          </p:nvSpPr>
          <p:spPr bwMode="auto">
            <a:xfrm>
              <a:off x="48" y="48"/>
              <a:ext cx="3577" cy="472"/>
            </a:xfrm>
            <a:prstGeom prst="rect">
              <a:avLst/>
            </a:prstGeom>
            <a:noFill/>
            <a:ln w="9525">
              <a:noFill/>
              <a:miter lim="800000"/>
              <a:headEnd/>
              <a:tailEnd/>
            </a:ln>
            <a:effectLst/>
          </p:spPr>
          <p:txBody>
            <a:bodyPr wrap="square">
              <a:spAutoFit/>
            </a:bodyPr>
            <a:lstStyle/>
            <a:p>
              <a:pPr algn="just"/>
              <a:r>
                <a:rPr lang="en-US" sz="2200" b="0" dirty="0">
                  <a:solidFill>
                    <a:srgbClr val="000000"/>
                  </a:solidFill>
                  <a:latin typeface="Calibri" pitchFamily="34" charset="0"/>
                  <a:cs typeface="Calibri" pitchFamily="34" charset="0"/>
                </a:rPr>
                <a:t>Draw locus of a point on the periphery of a circle which rolls from the inside of a curved path. </a:t>
              </a:r>
              <a:r>
                <a:rPr lang="en-US" sz="2200" dirty="0">
                  <a:solidFill>
                    <a:srgbClr val="000000"/>
                  </a:solidFill>
                  <a:latin typeface="Calibri" pitchFamily="34" charset="0"/>
                  <a:cs typeface="Calibri" pitchFamily="34" charset="0"/>
                </a:rPr>
                <a:t>Take diameter of rolling circle 50 mm and radius of directing circle (curved path) 75 mm</a:t>
              </a:r>
              <a:r>
                <a:rPr lang="en-US" sz="1400" dirty="0">
                  <a:solidFill>
                    <a:srgbClr val="000000"/>
                  </a:solidFill>
                  <a:latin typeface="Times New Roman" pitchFamily="18" charset="0"/>
                </a:rPr>
                <a:t>.</a:t>
              </a:r>
            </a:p>
          </p:txBody>
        </p:sp>
      </p:grpSp>
      <p:sp>
        <p:nvSpPr>
          <p:cNvPr id="99" name="Rectangle 98"/>
          <p:cNvSpPr/>
          <p:nvPr/>
        </p:nvSpPr>
        <p:spPr>
          <a:xfrm>
            <a:off x="0" y="1219200"/>
            <a:ext cx="9144000" cy="1107996"/>
          </a:xfrm>
          <a:prstGeom prst="rect">
            <a:avLst/>
          </a:prstGeom>
        </p:spPr>
        <p:txBody>
          <a:bodyPr wrap="square">
            <a:spAutoFit/>
          </a:bodyPr>
          <a:lstStyle/>
          <a:p>
            <a:r>
              <a:rPr lang="en-US" sz="2200" i="1" dirty="0">
                <a:solidFill>
                  <a:srgbClr val="000000"/>
                </a:solidFill>
                <a:latin typeface="Calibri" pitchFamily="34" charset="0"/>
                <a:cs typeface="Calibri" pitchFamily="34" charset="0"/>
              </a:rPr>
              <a:t>Solution Steps:</a:t>
            </a:r>
            <a:endParaRPr lang="en-US" sz="2200" b="0" dirty="0">
              <a:solidFill>
                <a:srgbClr val="000000"/>
              </a:solidFill>
              <a:latin typeface="Calibri" pitchFamily="34" charset="0"/>
              <a:cs typeface="Calibri" pitchFamily="34" charset="0"/>
            </a:endParaRPr>
          </a:p>
          <a:p>
            <a:r>
              <a:rPr lang="en-US" sz="2200" b="0" dirty="0">
                <a:solidFill>
                  <a:srgbClr val="000000"/>
                </a:solidFill>
                <a:latin typeface="Calibri" pitchFamily="34" charset="0"/>
                <a:cs typeface="Calibri" pitchFamily="34" charset="0"/>
              </a:rPr>
              <a:t>1)  Smaller circle is rolling here, inside the larger circle. It has to rotate anti-clockwise to move ahead</a:t>
            </a:r>
            <a:r>
              <a:rPr lang="en-US" b="0" dirty="0">
                <a:solidFill>
                  <a:srgbClr val="000000"/>
                </a:solidFill>
                <a:latin typeface="Calibri" pitchFamily="34" charset="0"/>
                <a:cs typeface="Calibri" pitchFamily="34" charset="0"/>
              </a:rPr>
              <a:t>.</a:t>
            </a:r>
          </a:p>
        </p:txBody>
      </p:sp>
      <p:sp>
        <p:nvSpPr>
          <p:cNvPr id="100" name="Rectangle 99"/>
          <p:cNvSpPr/>
          <p:nvPr/>
        </p:nvSpPr>
        <p:spPr>
          <a:xfrm>
            <a:off x="0" y="2209800"/>
            <a:ext cx="2819400" cy="4154984"/>
          </a:xfrm>
          <a:prstGeom prst="rect">
            <a:avLst/>
          </a:prstGeom>
        </p:spPr>
        <p:txBody>
          <a:bodyPr wrap="square">
            <a:spAutoFit/>
          </a:bodyPr>
          <a:lstStyle/>
          <a:p>
            <a:pPr algn="just"/>
            <a:r>
              <a:rPr lang="en-US" sz="2200" b="0" dirty="0">
                <a:solidFill>
                  <a:srgbClr val="000000"/>
                </a:solidFill>
                <a:latin typeface="Calibri" pitchFamily="34" charset="0"/>
                <a:cs typeface="Calibri" pitchFamily="34" charset="0"/>
              </a:rPr>
              <a:t>2)  Same steps should be taken as in case of EPI – CYCLOID. Only change is in numbering direction of 8 number of equal parts on the smaller circle.</a:t>
            </a:r>
          </a:p>
          <a:p>
            <a:pPr algn="just"/>
            <a:r>
              <a:rPr lang="en-US" sz="2200" b="0" dirty="0">
                <a:solidFill>
                  <a:srgbClr val="000000"/>
                </a:solidFill>
                <a:latin typeface="Calibri" pitchFamily="34" charset="0"/>
                <a:cs typeface="Calibri" pitchFamily="34" charset="0"/>
              </a:rPr>
              <a:t>3)  From next to P in clockwise direction, name 1,2,3,4,5,6,7,8.</a:t>
            </a:r>
          </a:p>
          <a:p>
            <a:pPr algn="just"/>
            <a:r>
              <a:rPr lang="en-US" sz="2200" b="0" dirty="0">
                <a:solidFill>
                  <a:srgbClr val="000000"/>
                </a:solidFill>
                <a:latin typeface="Calibri" pitchFamily="34" charset="0"/>
                <a:cs typeface="Calibri" pitchFamily="34" charset="0"/>
              </a:rPr>
              <a:t>4)</a:t>
            </a:r>
            <a:r>
              <a:rPr lang="en-US" sz="2200" b="0" i="1" dirty="0">
                <a:solidFill>
                  <a:srgbClr val="000000"/>
                </a:solidFill>
                <a:latin typeface="Calibri" pitchFamily="34" charset="0"/>
                <a:cs typeface="Calibri" pitchFamily="34" charset="0"/>
              </a:rPr>
              <a:t>  </a:t>
            </a:r>
            <a:r>
              <a:rPr lang="en-US" sz="2200" b="0" dirty="0">
                <a:solidFill>
                  <a:srgbClr val="000000"/>
                </a:solidFill>
                <a:latin typeface="Calibri" pitchFamily="34" charset="0"/>
                <a:cs typeface="Calibri" pitchFamily="34" charset="0"/>
              </a:rPr>
              <a:t>Further all steps are that of </a:t>
            </a:r>
            <a:r>
              <a:rPr lang="en-US" sz="2200" b="0" dirty="0" err="1">
                <a:solidFill>
                  <a:srgbClr val="000000"/>
                </a:solidFill>
                <a:latin typeface="Calibri" pitchFamily="34" charset="0"/>
                <a:cs typeface="Calibri" pitchFamily="34" charset="0"/>
              </a:rPr>
              <a:t>epi</a:t>
            </a:r>
            <a:r>
              <a:rPr lang="en-US" sz="2200" b="0" dirty="0">
                <a:solidFill>
                  <a:srgbClr val="000000"/>
                </a:solidFill>
                <a:latin typeface="Calibri" pitchFamily="34" charset="0"/>
                <a:cs typeface="Calibri" pitchFamily="34" charset="0"/>
              </a:rPr>
              <a:t> – cycloid. </a:t>
            </a:r>
          </a:p>
        </p:txBody>
      </p:sp>
    </p:spTree>
    <p:extLst>
      <p:ext uri="{BB962C8B-B14F-4D97-AF65-F5344CB8AC3E}">
        <p14:creationId xmlns:p14="http://schemas.microsoft.com/office/powerpoint/2010/main" val="428856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8" presetClass="entr" presetSubtype="9" fill="hold" grpId="0" nodeType="clickEffect">
                                  <p:stCondLst>
                                    <p:cond delay="0"/>
                                  </p:stCondLst>
                                  <p:childTnLst>
                                    <p:set>
                                      <p:cBhvr>
                                        <p:cTn id="12" dur="1" fill="hold">
                                          <p:stCondLst>
                                            <p:cond delay="0"/>
                                          </p:stCondLst>
                                        </p:cTn>
                                        <p:tgtEl>
                                          <p:spTgt spid="623625"/>
                                        </p:tgtEl>
                                        <p:attrNameLst>
                                          <p:attrName>style.visibility</p:attrName>
                                        </p:attrNameLst>
                                      </p:cBhvr>
                                      <p:to>
                                        <p:strVal val="visible"/>
                                      </p:to>
                                    </p:set>
                                    <p:animEffect transition="in" filter="strips(upLeft)">
                                      <p:cBhvr>
                                        <p:cTn id="13" dur="500"/>
                                        <p:tgtEl>
                                          <p:spTgt spid="623625"/>
                                        </p:tgtEl>
                                      </p:cBhvr>
                                    </p:animEffec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0" nodeType="clickEffect">
                                  <p:stCondLst>
                                    <p:cond delay="0"/>
                                  </p:stCondLst>
                                  <p:childTnLst>
                                    <p:set>
                                      <p:cBhvr>
                                        <p:cTn id="17" dur="1" fill="hold">
                                          <p:stCondLst>
                                            <p:cond delay="0"/>
                                          </p:stCondLst>
                                        </p:cTn>
                                        <p:tgtEl>
                                          <p:spTgt spid="623687"/>
                                        </p:tgtEl>
                                        <p:attrNameLst>
                                          <p:attrName>style.visibility</p:attrName>
                                        </p:attrNameLst>
                                      </p:cBhvr>
                                      <p:to>
                                        <p:strVal val="visible"/>
                                      </p:to>
                                    </p:set>
                                    <p:anim calcmode="lin" valueType="num">
                                      <p:cBhvr>
                                        <p:cTn id="18" dur="500" fill="hold"/>
                                        <p:tgtEl>
                                          <p:spTgt spid="623687"/>
                                        </p:tgtEl>
                                        <p:attrNameLst>
                                          <p:attrName>ppt_w</p:attrName>
                                        </p:attrNameLst>
                                      </p:cBhvr>
                                      <p:tavLst>
                                        <p:tav tm="0">
                                          <p:val>
                                            <p:fltVal val="0"/>
                                          </p:val>
                                        </p:tav>
                                        <p:tav tm="100000">
                                          <p:val>
                                            <p:strVal val="#ppt_w"/>
                                          </p:val>
                                        </p:tav>
                                      </p:tavLst>
                                    </p:anim>
                                    <p:anim calcmode="lin" valueType="num">
                                      <p:cBhvr>
                                        <p:cTn id="19" dur="500" fill="hold"/>
                                        <p:tgtEl>
                                          <p:spTgt spid="62368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623630"/>
                                        </p:tgtEl>
                                        <p:attrNameLst>
                                          <p:attrName>style.visibility</p:attrName>
                                        </p:attrNameLst>
                                      </p:cBhvr>
                                      <p:to>
                                        <p:strVal val="visible"/>
                                      </p:to>
                                    </p:set>
                                    <p:animEffect transition="in" filter="strips(downRight)">
                                      <p:cBhvr>
                                        <p:cTn id="24" dur="500"/>
                                        <p:tgtEl>
                                          <p:spTgt spid="623630"/>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623620"/>
                                        </p:tgtEl>
                                        <p:attrNameLst>
                                          <p:attrName>style.visibility</p:attrName>
                                        </p:attrNameLst>
                                      </p:cBhvr>
                                      <p:to>
                                        <p:strVal val="visible"/>
                                      </p:to>
                                    </p:set>
                                    <p:anim calcmode="lin" valueType="num">
                                      <p:cBhvr>
                                        <p:cTn id="29" dur="500" fill="hold"/>
                                        <p:tgtEl>
                                          <p:spTgt spid="623620"/>
                                        </p:tgtEl>
                                        <p:attrNameLst>
                                          <p:attrName>ppt_w</p:attrName>
                                        </p:attrNameLst>
                                      </p:cBhvr>
                                      <p:tavLst>
                                        <p:tav tm="0">
                                          <p:val>
                                            <p:fltVal val="0"/>
                                          </p:val>
                                        </p:tav>
                                        <p:tav tm="100000">
                                          <p:val>
                                            <p:strVal val="#ppt_w"/>
                                          </p:val>
                                        </p:tav>
                                      </p:tavLst>
                                    </p:anim>
                                    <p:anim calcmode="lin" valueType="num">
                                      <p:cBhvr>
                                        <p:cTn id="30" dur="500" fill="hold"/>
                                        <p:tgtEl>
                                          <p:spTgt spid="623620"/>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623660"/>
                                        </p:tgtEl>
                                        <p:attrNameLst>
                                          <p:attrName>style.visibility</p:attrName>
                                        </p:attrNameLst>
                                      </p:cBhvr>
                                      <p:to>
                                        <p:strVal val="visible"/>
                                      </p:to>
                                    </p:set>
                                    <p:animEffect transition="in" filter="strips(downRight)">
                                      <p:cBhvr>
                                        <p:cTn id="35" dur="500"/>
                                        <p:tgtEl>
                                          <p:spTgt spid="62366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623640"/>
                                        </p:tgtEl>
                                        <p:attrNameLst>
                                          <p:attrName>style.visibility</p:attrName>
                                        </p:attrNameLst>
                                      </p:cBhvr>
                                      <p:to>
                                        <p:strVal val="visible"/>
                                      </p:to>
                                    </p:set>
                                    <p:anim calcmode="lin" valueType="num">
                                      <p:cBhvr additive="base">
                                        <p:cTn id="40" dur="500" fill="hold"/>
                                        <p:tgtEl>
                                          <p:spTgt spid="623640"/>
                                        </p:tgtEl>
                                        <p:attrNameLst>
                                          <p:attrName>ppt_x</p:attrName>
                                        </p:attrNameLst>
                                      </p:cBhvr>
                                      <p:tavLst>
                                        <p:tav tm="0">
                                          <p:val>
                                            <p:strVal val="0-#ppt_w/2"/>
                                          </p:val>
                                        </p:tav>
                                        <p:tav tm="100000">
                                          <p:val>
                                            <p:strVal val="#ppt_x"/>
                                          </p:val>
                                        </p:tav>
                                      </p:tavLst>
                                    </p:anim>
                                    <p:anim calcmode="lin" valueType="num">
                                      <p:cBhvr additive="base">
                                        <p:cTn id="41" dur="500" fill="hold"/>
                                        <p:tgtEl>
                                          <p:spTgt spid="623640"/>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8" presetClass="entr" presetSubtype="3" fill="hold" grpId="0" nodeType="clickEffect">
                                  <p:stCondLst>
                                    <p:cond delay="0"/>
                                  </p:stCondLst>
                                  <p:childTnLst>
                                    <p:set>
                                      <p:cBhvr>
                                        <p:cTn id="45" dur="1" fill="hold">
                                          <p:stCondLst>
                                            <p:cond delay="0"/>
                                          </p:stCondLst>
                                        </p:cTn>
                                        <p:tgtEl>
                                          <p:spTgt spid="623626"/>
                                        </p:tgtEl>
                                        <p:attrNameLst>
                                          <p:attrName>style.visibility</p:attrName>
                                        </p:attrNameLst>
                                      </p:cBhvr>
                                      <p:to>
                                        <p:strVal val="visible"/>
                                      </p:to>
                                    </p:set>
                                    <p:animEffect transition="in" filter="strips(upRight)">
                                      <p:cBhvr>
                                        <p:cTn id="46" dur="500"/>
                                        <p:tgtEl>
                                          <p:spTgt spid="623626"/>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623639"/>
                                        </p:tgtEl>
                                        <p:attrNameLst>
                                          <p:attrName>style.visibility</p:attrName>
                                        </p:attrNameLst>
                                      </p:cBhvr>
                                      <p:to>
                                        <p:strVal val="visible"/>
                                      </p:to>
                                    </p:set>
                                    <p:animEffect transition="in" filter="strips(downRight)">
                                      <p:cBhvr>
                                        <p:cTn id="51" dur="500"/>
                                        <p:tgtEl>
                                          <p:spTgt spid="623639"/>
                                        </p:tgtEl>
                                      </p:cBhvr>
                                    </p:animEffec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 calcmode="lin" valueType="num">
                                      <p:cBhvr>
                                        <p:cTn id="56" dur="500" fill="hold"/>
                                        <p:tgtEl>
                                          <p:spTgt spid="6"/>
                                        </p:tgtEl>
                                        <p:attrNameLst>
                                          <p:attrName>ppt_w</p:attrName>
                                        </p:attrNameLst>
                                      </p:cBhvr>
                                      <p:tavLst>
                                        <p:tav tm="0">
                                          <p:val>
                                            <p:fltVal val="0"/>
                                          </p:val>
                                        </p:tav>
                                        <p:tav tm="100000">
                                          <p:val>
                                            <p:strVal val="#ppt_w"/>
                                          </p:val>
                                        </p:tav>
                                      </p:tavLst>
                                    </p:anim>
                                    <p:anim calcmode="lin" valueType="num">
                                      <p:cBhvr>
                                        <p:cTn id="5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0-#ppt_w/2"/>
                                          </p:val>
                                        </p:tav>
                                        <p:tav tm="100000">
                                          <p:val>
                                            <p:strVal val="#ppt_x"/>
                                          </p:val>
                                        </p:tav>
                                      </p:tavLst>
                                    </p:anim>
                                    <p:anim calcmode="lin" valueType="num">
                                      <p:cBhvr additive="base">
                                        <p:cTn id="6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7" presetClass="entr" presetSubtype="10" fill="hold" nodeType="clickEffect">
                                  <p:stCondLst>
                                    <p:cond delay="0"/>
                                  </p:stCondLst>
                                  <p:childTnLst>
                                    <p:set>
                                      <p:cBhvr>
                                        <p:cTn id="67" dur="1" fill="hold">
                                          <p:stCondLst>
                                            <p:cond delay="0"/>
                                          </p:stCondLst>
                                        </p:cTn>
                                        <p:tgtEl>
                                          <p:spTgt spid="623688"/>
                                        </p:tgtEl>
                                        <p:attrNameLst>
                                          <p:attrName>style.visibility</p:attrName>
                                        </p:attrNameLst>
                                      </p:cBhvr>
                                      <p:to>
                                        <p:strVal val="visible"/>
                                      </p:to>
                                    </p:set>
                                    <p:anim calcmode="lin" valueType="num">
                                      <p:cBhvr>
                                        <p:cTn id="68" dur="500" fill="hold"/>
                                        <p:tgtEl>
                                          <p:spTgt spid="623688"/>
                                        </p:tgtEl>
                                        <p:attrNameLst>
                                          <p:attrName>ppt_w</p:attrName>
                                        </p:attrNameLst>
                                      </p:cBhvr>
                                      <p:tavLst>
                                        <p:tav tm="0">
                                          <p:val>
                                            <p:fltVal val="0"/>
                                          </p:val>
                                        </p:tav>
                                        <p:tav tm="100000">
                                          <p:val>
                                            <p:strVal val="#ppt_w"/>
                                          </p:val>
                                        </p:tav>
                                      </p:tavLst>
                                    </p:anim>
                                    <p:anim calcmode="lin" valueType="num">
                                      <p:cBhvr>
                                        <p:cTn id="69" dur="500" fill="hold"/>
                                        <p:tgtEl>
                                          <p:spTgt spid="623688"/>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8" presetClass="entr" presetSubtype="3" fill="hold" grpId="0" nodeType="clickEffect">
                                  <p:stCondLst>
                                    <p:cond delay="0"/>
                                  </p:stCondLst>
                                  <p:childTnLst>
                                    <p:set>
                                      <p:cBhvr>
                                        <p:cTn id="73" dur="1" fill="hold">
                                          <p:stCondLst>
                                            <p:cond delay="0"/>
                                          </p:stCondLst>
                                        </p:cTn>
                                        <p:tgtEl>
                                          <p:spTgt spid="623635"/>
                                        </p:tgtEl>
                                        <p:attrNameLst>
                                          <p:attrName>style.visibility</p:attrName>
                                        </p:attrNameLst>
                                      </p:cBhvr>
                                      <p:to>
                                        <p:strVal val="visible"/>
                                      </p:to>
                                    </p:set>
                                    <p:animEffect transition="in" filter="strips(upRight)">
                                      <p:cBhvr>
                                        <p:cTn id="74" dur="500"/>
                                        <p:tgtEl>
                                          <p:spTgt spid="623635"/>
                                        </p:tgtEl>
                                      </p:cBhvr>
                                    </p:animEffect>
                                  </p:childTnLst>
                                </p:cTn>
                              </p:par>
                            </p:childTnLst>
                          </p:cTn>
                        </p:par>
                      </p:childTnLst>
                    </p:cTn>
                  </p:par>
                  <p:par>
                    <p:cTn id="75" fill="hold">
                      <p:stCondLst>
                        <p:cond delay="indefinite"/>
                      </p:stCondLst>
                      <p:childTnLst>
                        <p:par>
                          <p:cTn id="76" fill="hold">
                            <p:stCondLst>
                              <p:cond delay="0"/>
                            </p:stCondLst>
                            <p:childTnLst>
                              <p:par>
                                <p:cTn id="77" presetID="18" presetClass="entr" presetSubtype="3" fill="hold" grpId="0" nodeType="clickEffect">
                                  <p:stCondLst>
                                    <p:cond delay="0"/>
                                  </p:stCondLst>
                                  <p:childTnLst>
                                    <p:set>
                                      <p:cBhvr>
                                        <p:cTn id="78" dur="1" fill="hold">
                                          <p:stCondLst>
                                            <p:cond delay="0"/>
                                          </p:stCondLst>
                                        </p:cTn>
                                        <p:tgtEl>
                                          <p:spTgt spid="623628"/>
                                        </p:tgtEl>
                                        <p:attrNameLst>
                                          <p:attrName>style.visibility</p:attrName>
                                        </p:attrNameLst>
                                      </p:cBhvr>
                                      <p:to>
                                        <p:strVal val="visible"/>
                                      </p:to>
                                    </p:set>
                                    <p:animEffect transition="in" filter="strips(upRight)">
                                      <p:cBhvr>
                                        <p:cTn id="79" dur="500"/>
                                        <p:tgtEl>
                                          <p:spTgt spid="623628"/>
                                        </p:tgtEl>
                                      </p:cBhvr>
                                    </p:animEffect>
                                  </p:childTnLst>
                                </p:cTn>
                              </p:par>
                            </p:childTnLst>
                          </p:cTn>
                        </p:par>
                      </p:childTnLst>
                    </p:cTn>
                  </p:par>
                  <p:par>
                    <p:cTn id="80" fill="hold">
                      <p:stCondLst>
                        <p:cond delay="indefinite"/>
                      </p:stCondLst>
                      <p:childTnLst>
                        <p:par>
                          <p:cTn id="81" fill="hold">
                            <p:stCondLst>
                              <p:cond delay="0"/>
                            </p:stCondLst>
                            <p:childTnLst>
                              <p:par>
                                <p:cTn id="82" presetID="18" presetClass="entr" presetSubtype="3" fill="hold" grpId="0" nodeType="clickEffect">
                                  <p:stCondLst>
                                    <p:cond delay="0"/>
                                  </p:stCondLst>
                                  <p:childTnLst>
                                    <p:set>
                                      <p:cBhvr>
                                        <p:cTn id="83" dur="1" fill="hold">
                                          <p:stCondLst>
                                            <p:cond delay="0"/>
                                          </p:stCondLst>
                                        </p:cTn>
                                        <p:tgtEl>
                                          <p:spTgt spid="623636"/>
                                        </p:tgtEl>
                                        <p:attrNameLst>
                                          <p:attrName>style.visibility</p:attrName>
                                        </p:attrNameLst>
                                      </p:cBhvr>
                                      <p:to>
                                        <p:strVal val="visible"/>
                                      </p:to>
                                    </p:set>
                                    <p:animEffect transition="in" filter="strips(upRight)">
                                      <p:cBhvr>
                                        <p:cTn id="84" dur="500"/>
                                        <p:tgtEl>
                                          <p:spTgt spid="623636"/>
                                        </p:tgtEl>
                                      </p:cBhvr>
                                    </p:animEffect>
                                  </p:childTnLst>
                                </p:cTn>
                              </p:par>
                            </p:childTnLst>
                          </p:cTn>
                        </p:par>
                      </p:childTnLst>
                    </p:cTn>
                  </p:par>
                  <p:par>
                    <p:cTn id="85" fill="hold">
                      <p:stCondLst>
                        <p:cond delay="indefinite"/>
                      </p:stCondLst>
                      <p:childTnLst>
                        <p:par>
                          <p:cTn id="86" fill="hold">
                            <p:stCondLst>
                              <p:cond delay="0"/>
                            </p:stCondLst>
                            <p:childTnLst>
                              <p:par>
                                <p:cTn id="87" presetID="18" presetClass="entr" presetSubtype="3" fill="hold" grpId="0" nodeType="clickEffect">
                                  <p:stCondLst>
                                    <p:cond delay="0"/>
                                  </p:stCondLst>
                                  <p:childTnLst>
                                    <p:set>
                                      <p:cBhvr>
                                        <p:cTn id="88" dur="1" fill="hold">
                                          <p:stCondLst>
                                            <p:cond delay="0"/>
                                          </p:stCondLst>
                                        </p:cTn>
                                        <p:tgtEl>
                                          <p:spTgt spid="623627"/>
                                        </p:tgtEl>
                                        <p:attrNameLst>
                                          <p:attrName>style.visibility</p:attrName>
                                        </p:attrNameLst>
                                      </p:cBhvr>
                                      <p:to>
                                        <p:strVal val="visible"/>
                                      </p:to>
                                    </p:set>
                                    <p:animEffect transition="in" filter="strips(upRight)">
                                      <p:cBhvr>
                                        <p:cTn id="89" dur="500"/>
                                        <p:tgtEl>
                                          <p:spTgt spid="623627"/>
                                        </p:tgtEl>
                                      </p:cBhvr>
                                    </p:animEffect>
                                  </p:childTnLst>
                                </p:cTn>
                              </p:par>
                            </p:childTnLst>
                          </p:cTn>
                        </p:par>
                      </p:childTnLst>
                    </p:cTn>
                  </p:par>
                  <p:par>
                    <p:cTn id="90" fill="hold">
                      <p:stCondLst>
                        <p:cond delay="indefinite"/>
                      </p:stCondLst>
                      <p:childTnLst>
                        <p:par>
                          <p:cTn id="91" fill="hold">
                            <p:stCondLst>
                              <p:cond delay="0"/>
                            </p:stCondLst>
                            <p:childTnLst>
                              <p:par>
                                <p:cTn id="92" presetID="18" presetClass="entr" presetSubtype="3" fill="hold" grpId="0" nodeType="clickEffect">
                                  <p:stCondLst>
                                    <p:cond delay="0"/>
                                  </p:stCondLst>
                                  <p:childTnLst>
                                    <p:set>
                                      <p:cBhvr>
                                        <p:cTn id="93" dur="1" fill="hold">
                                          <p:stCondLst>
                                            <p:cond delay="0"/>
                                          </p:stCondLst>
                                        </p:cTn>
                                        <p:tgtEl>
                                          <p:spTgt spid="623637"/>
                                        </p:tgtEl>
                                        <p:attrNameLst>
                                          <p:attrName>style.visibility</p:attrName>
                                        </p:attrNameLst>
                                      </p:cBhvr>
                                      <p:to>
                                        <p:strVal val="visible"/>
                                      </p:to>
                                    </p:set>
                                    <p:animEffect transition="in" filter="strips(upRight)">
                                      <p:cBhvr>
                                        <p:cTn id="94" dur="500"/>
                                        <p:tgtEl>
                                          <p:spTgt spid="623637"/>
                                        </p:tgtEl>
                                      </p:cBhvr>
                                    </p:animEffect>
                                  </p:childTnLst>
                                </p:cTn>
                              </p:par>
                            </p:childTnLst>
                          </p:cTn>
                        </p:par>
                      </p:childTnLst>
                    </p:cTn>
                  </p:par>
                  <p:par>
                    <p:cTn id="95" fill="hold">
                      <p:stCondLst>
                        <p:cond delay="indefinite"/>
                      </p:stCondLst>
                      <p:childTnLst>
                        <p:par>
                          <p:cTn id="96" fill="hold">
                            <p:stCondLst>
                              <p:cond delay="0"/>
                            </p:stCondLst>
                            <p:childTnLst>
                              <p:par>
                                <p:cTn id="97" presetID="18" presetClass="entr" presetSubtype="3" fill="hold" grpId="0" nodeType="clickEffect">
                                  <p:stCondLst>
                                    <p:cond delay="0"/>
                                  </p:stCondLst>
                                  <p:childTnLst>
                                    <p:set>
                                      <p:cBhvr>
                                        <p:cTn id="98" dur="1" fill="hold">
                                          <p:stCondLst>
                                            <p:cond delay="0"/>
                                          </p:stCondLst>
                                        </p:cTn>
                                        <p:tgtEl>
                                          <p:spTgt spid="623629"/>
                                        </p:tgtEl>
                                        <p:attrNameLst>
                                          <p:attrName>style.visibility</p:attrName>
                                        </p:attrNameLst>
                                      </p:cBhvr>
                                      <p:to>
                                        <p:strVal val="visible"/>
                                      </p:to>
                                    </p:set>
                                    <p:animEffect transition="in" filter="strips(upRight)">
                                      <p:cBhvr>
                                        <p:cTn id="99" dur="500"/>
                                        <p:tgtEl>
                                          <p:spTgt spid="623629"/>
                                        </p:tgtEl>
                                      </p:cBhvr>
                                    </p:animEffect>
                                  </p:childTnLst>
                                </p:cTn>
                              </p:par>
                            </p:childTnLst>
                          </p:cTn>
                        </p:par>
                      </p:childTnLst>
                    </p:cTn>
                  </p:par>
                  <p:par>
                    <p:cTn id="100" fill="hold">
                      <p:stCondLst>
                        <p:cond delay="indefinite"/>
                      </p:stCondLst>
                      <p:childTnLst>
                        <p:par>
                          <p:cTn id="101" fill="hold">
                            <p:stCondLst>
                              <p:cond delay="0"/>
                            </p:stCondLst>
                            <p:childTnLst>
                              <p:par>
                                <p:cTn id="102" presetID="18" presetClass="entr" presetSubtype="3" fill="hold" grpId="0" nodeType="clickEffect">
                                  <p:stCondLst>
                                    <p:cond delay="0"/>
                                  </p:stCondLst>
                                  <p:childTnLst>
                                    <p:set>
                                      <p:cBhvr>
                                        <p:cTn id="103" dur="1" fill="hold">
                                          <p:stCondLst>
                                            <p:cond delay="0"/>
                                          </p:stCondLst>
                                        </p:cTn>
                                        <p:tgtEl>
                                          <p:spTgt spid="623638"/>
                                        </p:tgtEl>
                                        <p:attrNameLst>
                                          <p:attrName>style.visibility</p:attrName>
                                        </p:attrNameLst>
                                      </p:cBhvr>
                                      <p:to>
                                        <p:strVal val="visible"/>
                                      </p:to>
                                    </p:set>
                                    <p:animEffect transition="in" filter="strips(upRight)">
                                      <p:cBhvr>
                                        <p:cTn id="104" dur="500"/>
                                        <p:tgtEl>
                                          <p:spTgt spid="623638"/>
                                        </p:tgtEl>
                                      </p:cBhvr>
                                    </p:animEffect>
                                  </p:childTnLst>
                                </p:cTn>
                              </p:par>
                            </p:childTnLst>
                          </p:cTn>
                        </p:par>
                      </p:childTnLst>
                    </p:cTn>
                  </p:par>
                  <p:par>
                    <p:cTn id="105" fill="hold">
                      <p:stCondLst>
                        <p:cond delay="indefinite"/>
                      </p:stCondLst>
                      <p:childTnLst>
                        <p:par>
                          <p:cTn id="106" fill="hold">
                            <p:stCondLst>
                              <p:cond delay="0"/>
                            </p:stCondLst>
                            <p:childTnLst>
                              <p:par>
                                <p:cTn id="107" presetID="18" presetClass="entr" presetSubtype="6" fill="hold" grpId="0" nodeType="clickEffect">
                                  <p:stCondLst>
                                    <p:cond delay="0"/>
                                  </p:stCondLst>
                                  <p:childTnLst>
                                    <p:set>
                                      <p:cBhvr>
                                        <p:cTn id="108" dur="1" fill="hold">
                                          <p:stCondLst>
                                            <p:cond delay="0"/>
                                          </p:stCondLst>
                                        </p:cTn>
                                        <p:tgtEl>
                                          <p:spTgt spid="623642"/>
                                        </p:tgtEl>
                                        <p:attrNameLst>
                                          <p:attrName>style.visibility</p:attrName>
                                        </p:attrNameLst>
                                      </p:cBhvr>
                                      <p:to>
                                        <p:strVal val="visible"/>
                                      </p:to>
                                    </p:set>
                                    <p:animEffect transition="in" filter="strips(downRight)">
                                      <p:cBhvr>
                                        <p:cTn id="109" dur="500"/>
                                        <p:tgtEl>
                                          <p:spTgt spid="623642"/>
                                        </p:tgtEl>
                                      </p:cBhvr>
                                    </p:animEffect>
                                  </p:childTnLst>
                                </p:cTn>
                              </p:par>
                            </p:childTnLst>
                          </p:cTn>
                        </p:par>
                      </p:childTnLst>
                    </p:cTn>
                  </p:par>
                  <p:par>
                    <p:cTn id="110" fill="hold">
                      <p:stCondLst>
                        <p:cond delay="indefinite"/>
                      </p:stCondLst>
                      <p:childTnLst>
                        <p:par>
                          <p:cTn id="111" fill="hold">
                            <p:stCondLst>
                              <p:cond delay="0"/>
                            </p:stCondLst>
                            <p:childTnLst>
                              <p:par>
                                <p:cTn id="112" presetID="23" presetClass="entr" presetSubtype="16" fill="hold" grpId="0" nodeType="clickEffect">
                                  <p:stCondLst>
                                    <p:cond delay="0"/>
                                  </p:stCondLst>
                                  <p:childTnLst>
                                    <p:set>
                                      <p:cBhvr>
                                        <p:cTn id="113" dur="1" fill="hold">
                                          <p:stCondLst>
                                            <p:cond delay="0"/>
                                          </p:stCondLst>
                                        </p:cTn>
                                        <p:tgtEl>
                                          <p:spTgt spid="623619"/>
                                        </p:tgtEl>
                                        <p:attrNameLst>
                                          <p:attrName>style.visibility</p:attrName>
                                        </p:attrNameLst>
                                      </p:cBhvr>
                                      <p:to>
                                        <p:strVal val="visible"/>
                                      </p:to>
                                    </p:set>
                                    <p:anim calcmode="lin" valueType="num">
                                      <p:cBhvr>
                                        <p:cTn id="114" dur="500" fill="hold"/>
                                        <p:tgtEl>
                                          <p:spTgt spid="623619"/>
                                        </p:tgtEl>
                                        <p:attrNameLst>
                                          <p:attrName>ppt_w</p:attrName>
                                        </p:attrNameLst>
                                      </p:cBhvr>
                                      <p:tavLst>
                                        <p:tav tm="0">
                                          <p:val>
                                            <p:fltVal val="0"/>
                                          </p:val>
                                        </p:tav>
                                        <p:tav tm="100000">
                                          <p:val>
                                            <p:strVal val="#ppt_w"/>
                                          </p:val>
                                        </p:tav>
                                      </p:tavLst>
                                    </p:anim>
                                    <p:anim calcmode="lin" valueType="num">
                                      <p:cBhvr>
                                        <p:cTn id="115" dur="500" fill="hold"/>
                                        <p:tgtEl>
                                          <p:spTgt spid="623619"/>
                                        </p:tgtEl>
                                        <p:attrNameLst>
                                          <p:attrName>ppt_h</p:attrName>
                                        </p:attrNameLst>
                                      </p:cBhvr>
                                      <p:tavLst>
                                        <p:tav tm="0">
                                          <p:val>
                                            <p:fltVal val="0"/>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8" presetClass="entr" presetSubtype="6" fill="hold" nodeType="clickEffect">
                                  <p:stCondLst>
                                    <p:cond delay="0"/>
                                  </p:stCondLst>
                                  <p:childTnLst>
                                    <p:set>
                                      <p:cBhvr>
                                        <p:cTn id="119" dur="1" fill="hold">
                                          <p:stCondLst>
                                            <p:cond delay="0"/>
                                          </p:stCondLst>
                                        </p:cTn>
                                        <p:tgtEl>
                                          <p:spTgt spid="3"/>
                                        </p:tgtEl>
                                        <p:attrNameLst>
                                          <p:attrName>style.visibility</p:attrName>
                                        </p:attrNameLst>
                                      </p:cBhvr>
                                      <p:to>
                                        <p:strVal val="visible"/>
                                      </p:to>
                                    </p:set>
                                    <p:animEffect transition="in" filter="strips(downRight)">
                                      <p:cBhvr>
                                        <p:cTn id="120" dur="500"/>
                                        <p:tgtEl>
                                          <p:spTgt spid="3"/>
                                        </p:tgtEl>
                                      </p:cBhvr>
                                    </p:animEffect>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nodeType="clickEffect">
                                  <p:stCondLst>
                                    <p:cond delay="0"/>
                                  </p:stCondLst>
                                  <p:childTnLst>
                                    <p:set>
                                      <p:cBhvr>
                                        <p:cTn id="124" dur="1" fill="hold">
                                          <p:stCondLst>
                                            <p:cond delay="0"/>
                                          </p:stCondLst>
                                        </p:cTn>
                                        <p:tgtEl>
                                          <p:spTgt spid="5"/>
                                        </p:tgtEl>
                                        <p:attrNameLst>
                                          <p:attrName>style.visibility</p:attrName>
                                        </p:attrNameLst>
                                      </p:cBhvr>
                                      <p:to>
                                        <p:strVal val="visible"/>
                                      </p:to>
                                    </p:set>
                                    <p:anim calcmode="lin" valueType="num">
                                      <p:cBhvr>
                                        <p:cTn id="125" dur="500" fill="hold"/>
                                        <p:tgtEl>
                                          <p:spTgt spid="5"/>
                                        </p:tgtEl>
                                        <p:attrNameLst>
                                          <p:attrName>ppt_w</p:attrName>
                                        </p:attrNameLst>
                                      </p:cBhvr>
                                      <p:tavLst>
                                        <p:tav tm="0">
                                          <p:val>
                                            <p:fltVal val="0"/>
                                          </p:val>
                                        </p:tav>
                                        <p:tav tm="100000">
                                          <p:val>
                                            <p:strVal val="#ppt_w"/>
                                          </p:val>
                                        </p:tav>
                                      </p:tavLst>
                                    </p:anim>
                                    <p:anim calcmode="lin" valueType="num">
                                      <p:cBhvr>
                                        <p:cTn id="126"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8" presetClass="entr" presetSubtype="6" fill="hold" grpId="0" nodeType="clickEffect">
                                  <p:stCondLst>
                                    <p:cond delay="0"/>
                                  </p:stCondLst>
                                  <p:childTnLst>
                                    <p:set>
                                      <p:cBhvr>
                                        <p:cTn id="130" dur="1" fill="hold">
                                          <p:stCondLst>
                                            <p:cond delay="0"/>
                                          </p:stCondLst>
                                        </p:cTn>
                                        <p:tgtEl>
                                          <p:spTgt spid="623631"/>
                                        </p:tgtEl>
                                        <p:attrNameLst>
                                          <p:attrName>style.visibility</p:attrName>
                                        </p:attrNameLst>
                                      </p:cBhvr>
                                      <p:to>
                                        <p:strVal val="visible"/>
                                      </p:to>
                                    </p:set>
                                    <p:animEffect transition="in" filter="strips(downRight)">
                                      <p:cBhvr>
                                        <p:cTn id="131" dur="500"/>
                                        <p:tgtEl>
                                          <p:spTgt spid="623631"/>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6" fill="hold" grpId="0" nodeType="clickEffect">
                                  <p:stCondLst>
                                    <p:cond delay="0"/>
                                  </p:stCondLst>
                                  <p:childTnLst>
                                    <p:set>
                                      <p:cBhvr>
                                        <p:cTn id="135" dur="1" fill="hold">
                                          <p:stCondLst>
                                            <p:cond delay="0"/>
                                          </p:stCondLst>
                                        </p:cTn>
                                        <p:tgtEl>
                                          <p:spTgt spid="623632"/>
                                        </p:tgtEl>
                                        <p:attrNameLst>
                                          <p:attrName>style.visibility</p:attrName>
                                        </p:attrNameLst>
                                      </p:cBhvr>
                                      <p:to>
                                        <p:strVal val="visible"/>
                                      </p:to>
                                    </p:set>
                                    <p:animEffect transition="in" filter="strips(downRight)">
                                      <p:cBhvr>
                                        <p:cTn id="136" dur="500"/>
                                        <p:tgtEl>
                                          <p:spTgt spid="623632"/>
                                        </p:tgtEl>
                                      </p:cBhvr>
                                    </p:animEffect>
                                  </p:childTnLst>
                                </p:cTn>
                              </p:par>
                            </p:childTnLst>
                          </p:cTn>
                        </p:par>
                      </p:childTnLst>
                    </p:cTn>
                  </p:par>
                  <p:par>
                    <p:cTn id="137" fill="hold">
                      <p:stCondLst>
                        <p:cond delay="indefinite"/>
                      </p:stCondLst>
                      <p:childTnLst>
                        <p:par>
                          <p:cTn id="138" fill="hold">
                            <p:stCondLst>
                              <p:cond delay="0"/>
                            </p:stCondLst>
                            <p:childTnLst>
                              <p:par>
                                <p:cTn id="139" presetID="18" presetClass="entr" presetSubtype="6" fill="hold" grpId="0" nodeType="clickEffect">
                                  <p:stCondLst>
                                    <p:cond delay="0"/>
                                  </p:stCondLst>
                                  <p:childTnLst>
                                    <p:set>
                                      <p:cBhvr>
                                        <p:cTn id="140" dur="1" fill="hold">
                                          <p:stCondLst>
                                            <p:cond delay="0"/>
                                          </p:stCondLst>
                                        </p:cTn>
                                        <p:tgtEl>
                                          <p:spTgt spid="623641"/>
                                        </p:tgtEl>
                                        <p:attrNameLst>
                                          <p:attrName>style.visibility</p:attrName>
                                        </p:attrNameLst>
                                      </p:cBhvr>
                                      <p:to>
                                        <p:strVal val="visible"/>
                                      </p:to>
                                    </p:set>
                                    <p:animEffect transition="in" filter="strips(downRight)">
                                      <p:cBhvr>
                                        <p:cTn id="141" dur="500"/>
                                        <p:tgtEl>
                                          <p:spTgt spid="623641"/>
                                        </p:tgtEl>
                                      </p:cBhvr>
                                    </p:animEffect>
                                  </p:childTnLst>
                                </p:cTn>
                              </p:par>
                            </p:childTnLst>
                          </p:cTn>
                        </p:par>
                      </p:childTnLst>
                    </p:cTn>
                  </p:par>
                  <p:par>
                    <p:cTn id="142" fill="hold">
                      <p:stCondLst>
                        <p:cond delay="indefinite"/>
                      </p:stCondLst>
                      <p:childTnLst>
                        <p:par>
                          <p:cTn id="143" fill="hold">
                            <p:stCondLst>
                              <p:cond delay="0"/>
                            </p:stCondLst>
                            <p:childTnLst>
                              <p:par>
                                <p:cTn id="144" presetID="18" presetClass="entr" presetSubtype="6" fill="hold" grpId="0" nodeType="clickEffect">
                                  <p:stCondLst>
                                    <p:cond delay="0"/>
                                  </p:stCondLst>
                                  <p:childTnLst>
                                    <p:set>
                                      <p:cBhvr>
                                        <p:cTn id="145" dur="1" fill="hold">
                                          <p:stCondLst>
                                            <p:cond delay="0"/>
                                          </p:stCondLst>
                                        </p:cTn>
                                        <p:tgtEl>
                                          <p:spTgt spid="623633"/>
                                        </p:tgtEl>
                                        <p:attrNameLst>
                                          <p:attrName>style.visibility</p:attrName>
                                        </p:attrNameLst>
                                      </p:cBhvr>
                                      <p:to>
                                        <p:strVal val="visible"/>
                                      </p:to>
                                    </p:set>
                                    <p:animEffect transition="in" filter="strips(downRight)">
                                      <p:cBhvr>
                                        <p:cTn id="146" dur="500"/>
                                        <p:tgtEl>
                                          <p:spTgt spid="623633"/>
                                        </p:tgtEl>
                                      </p:cBhvr>
                                    </p:animEffect>
                                  </p:childTnLst>
                                </p:cTn>
                              </p:par>
                            </p:childTnLst>
                          </p:cTn>
                        </p:par>
                      </p:childTnLst>
                    </p:cTn>
                  </p:par>
                  <p:par>
                    <p:cTn id="147" fill="hold">
                      <p:stCondLst>
                        <p:cond delay="indefinite"/>
                      </p:stCondLst>
                      <p:childTnLst>
                        <p:par>
                          <p:cTn id="148" fill="hold">
                            <p:stCondLst>
                              <p:cond delay="0"/>
                            </p:stCondLst>
                            <p:childTnLst>
                              <p:par>
                                <p:cTn id="149" presetID="23" presetClass="entr" presetSubtype="16" fill="hold" nodeType="clickEffect">
                                  <p:stCondLst>
                                    <p:cond delay="0"/>
                                  </p:stCondLst>
                                  <p:childTnLst>
                                    <p:set>
                                      <p:cBhvr>
                                        <p:cTn id="150" dur="1" fill="hold">
                                          <p:stCondLst>
                                            <p:cond delay="0"/>
                                          </p:stCondLst>
                                        </p:cTn>
                                        <p:tgtEl>
                                          <p:spTgt spid="2"/>
                                        </p:tgtEl>
                                        <p:attrNameLst>
                                          <p:attrName>style.visibility</p:attrName>
                                        </p:attrNameLst>
                                      </p:cBhvr>
                                      <p:to>
                                        <p:strVal val="visible"/>
                                      </p:to>
                                    </p:set>
                                    <p:anim calcmode="lin" valueType="num">
                                      <p:cBhvr>
                                        <p:cTn id="151" dur="500" fill="hold"/>
                                        <p:tgtEl>
                                          <p:spTgt spid="2"/>
                                        </p:tgtEl>
                                        <p:attrNameLst>
                                          <p:attrName>ppt_w</p:attrName>
                                        </p:attrNameLst>
                                      </p:cBhvr>
                                      <p:tavLst>
                                        <p:tav tm="0">
                                          <p:val>
                                            <p:fltVal val="0"/>
                                          </p:val>
                                        </p:tav>
                                        <p:tav tm="100000">
                                          <p:val>
                                            <p:strVal val="#ppt_w"/>
                                          </p:val>
                                        </p:tav>
                                      </p:tavLst>
                                    </p:anim>
                                    <p:anim calcmode="lin" valueType="num">
                                      <p:cBhvr>
                                        <p:cTn id="152"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nodeType="clickEffect">
                                  <p:stCondLst>
                                    <p:cond delay="0"/>
                                  </p:stCondLst>
                                  <p:childTnLst>
                                    <p:set>
                                      <p:cBhvr>
                                        <p:cTn id="156" dur="1" fill="hold">
                                          <p:stCondLst>
                                            <p:cond delay="0"/>
                                          </p:stCondLst>
                                        </p:cTn>
                                        <p:tgtEl>
                                          <p:spTgt spid="4"/>
                                        </p:tgtEl>
                                        <p:attrNameLst>
                                          <p:attrName>style.visibility</p:attrName>
                                        </p:attrNameLst>
                                      </p:cBhvr>
                                      <p:to>
                                        <p:strVal val="visible"/>
                                      </p:to>
                                    </p:set>
                                    <p:anim calcmode="lin" valueType="num">
                                      <p:cBhvr>
                                        <p:cTn id="157" dur="500" fill="hold"/>
                                        <p:tgtEl>
                                          <p:spTgt spid="4"/>
                                        </p:tgtEl>
                                        <p:attrNameLst>
                                          <p:attrName>ppt_w</p:attrName>
                                        </p:attrNameLst>
                                      </p:cBhvr>
                                      <p:tavLst>
                                        <p:tav tm="0">
                                          <p:val>
                                            <p:fltVal val="0"/>
                                          </p:val>
                                        </p:tav>
                                        <p:tav tm="100000">
                                          <p:val>
                                            <p:strVal val="#ppt_w"/>
                                          </p:val>
                                        </p:tav>
                                      </p:tavLst>
                                    </p:anim>
                                    <p:anim calcmode="lin" valueType="num">
                                      <p:cBhvr>
                                        <p:cTn id="158"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17" presetClass="entr" presetSubtype="10" fill="hold" grpId="0" nodeType="clickEffect">
                                  <p:stCondLst>
                                    <p:cond delay="0"/>
                                  </p:stCondLst>
                                  <p:childTnLst>
                                    <p:set>
                                      <p:cBhvr>
                                        <p:cTn id="162" dur="1" fill="hold">
                                          <p:stCondLst>
                                            <p:cond delay="0"/>
                                          </p:stCondLst>
                                        </p:cTn>
                                        <p:tgtEl>
                                          <p:spTgt spid="623653"/>
                                        </p:tgtEl>
                                        <p:attrNameLst>
                                          <p:attrName>style.visibility</p:attrName>
                                        </p:attrNameLst>
                                      </p:cBhvr>
                                      <p:to>
                                        <p:strVal val="visible"/>
                                      </p:to>
                                    </p:set>
                                    <p:anim calcmode="lin" valueType="num">
                                      <p:cBhvr>
                                        <p:cTn id="163" dur="500" fill="hold"/>
                                        <p:tgtEl>
                                          <p:spTgt spid="623653"/>
                                        </p:tgtEl>
                                        <p:attrNameLst>
                                          <p:attrName>ppt_w</p:attrName>
                                        </p:attrNameLst>
                                      </p:cBhvr>
                                      <p:tavLst>
                                        <p:tav tm="0">
                                          <p:val>
                                            <p:fltVal val="0"/>
                                          </p:val>
                                        </p:tav>
                                        <p:tav tm="100000">
                                          <p:val>
                                            <p:strVal val="#ppt_w"/>
                                          </p:val>
                                        </p:tav>
                                      </p:tavLst>
                                    </p:anim>
                                    <p:anim calcmode="lin" valueType="num">
                                      <p:cBhvr>
                                        <p:cTn id="164" dur="500" fill="hold"/>
                                        <p:tgtEl>
                                          <p:spTgt spid="62365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23" presetClass="entr" presetSubtype="32" fill="hold" grpId="0" nodeType="clickEffect">
                                  <p:stCondLst>
                                    <p:cond delay="0"/>
                                  </p:stCondLst>
                                  <p:iterate type="lt">
                                    <p:tmPct val="100000"/>
                                  </p:iterate>
                                  <p:childTnLst>
                                    <p:set>
                                      <p:cBhvr>
                                        <p:cTn id="168" dur="1" fill="hold">
                                          <p:stCondLst>
                                            <p:cond delay="0"/>
                                          </p:stCondLst>
                                        </p:cTn>
                                        <p:tgtEl>
                                          <p:spTgt spid="623661"/>
                                        </p:tgtEl>
                                        <p:attrNameLst>
                                          <p:attrName>style.visibility</p:attrName>
                                        </p:attrNameLst>
                                      </p:cBhvr>
                                      <p:to>
                                        <p:strVal val="visible"/>
                                      </p:to>
                                    </p:set>
                                    <p:anim calcmode="lin" valueType="num">
                                      <p:cBhvr>
                                        <p:cTn id="169" dur="75" fill="hold"/>
                                        <p:tgtEl>
                                          <p:spTgt spid="623661"/>
                                        </p:tgtEl>
                                        <p:attrNameLst>
                                          <p:attrName>ppt_w</p:attrName>
                                        </p:attrNameLst>
                                      </p:cBhvr>
                                      <p:tavLst>
                                        <p:tav tm="0">
                                          <p:val>
                                            <p:strVal val="4*#ppt_w"/>
                                          </p:val>
                                        </p:tav>
                                        <p:tav tm="100000">
                                          <p:val>
                                            <p:strVal val="#ppt_w"/>
                                          </p:val>
                                        </p:tav>
                                      </p:tavLst>
                                    </p:anim>
                                    <p:anim calcmode="lin" valueType="num">
                                      <p:cBhvr>
                                        <p:cTn id="170" dur="75" fill="hold"/>
                                        <p:tgtEl>
                                          <p:spTgt spid="623661"/>
                                        </p:tgtEl>
                                        <p:attrNameLst>
                                          <p:attrName>ppt_h</p:attrName>
                                        </p:attrNameLst>
                                      </p:cBhvr>
                                      <p:tavLst>
                                        <p:tav tm="0">
                                          <p:val>
                                            <p:strVal val="4*#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7" presetClass="entr" presetSubtype="10" fill="hold" grpId="0" nodeType="clickEffect">
                                  <p:stCondLst>
                                    <p:cond delay="0"/>
                                  </p:stCondLst>
                                  <p:childTnLst>
                                    <p:set>
                                      <p:cBhvr>
                                        <p:cTn id="174" dur="1" fill="hold">
                                          <p:stCondLst>
                                            <p:cond delay="0"/>
                                          </p:stCondLst>
                                        </p:cTn>
                                        <p:tgtEl>
                                          <p:spTgt spid="623654"/>
                                        </p:tgtEl>
                                        <p:attrNameLst>
                                          <p:attrName>style.visibility</p:attrName>
                                        </p:attrNameLst>
                                      </p:cBhvr>
                                      <p:to>
                                        <p:strVal val="visible"/>
                                      </p:to>
                                    </p:set>
                                    <p:anim calcmode="lin" valueType="num">
                                      <p:cBhvr>
                                        <p:cTn id="175" dur="500" fill="hold"/>
                                        <p:tgtEl>
                                          <p:spTgt spid="623654"/>
                                        </p:tgtEl>
                                        <p:attrNameLst>
                                          <p:attrName>ppt_w</p:attrName>
                                        </p:attrNameLst>
                                      </p:cBhvr>
                                      <p:tavLst>
                                        <p:tav tm="0">
                                          <p:val>
                                            <p:fltVal val="0"/>
                                          </p:val>
                                        </p:tav>
                                        <p:tav tm="100000">
                                          <p:val>
                                            <p:strVal val="#ppt_w"/>
                                          </p:val>
                                        </p:tav>
                                      </p:tavLst>
                                    </p:anim>
                                    <p:anim calcmode="lin" valueType="num">
                                      <p:cBhvr>
                                        <p:cTn id="176" dur="500" fill="hold"/>
                                        <p:tgtEl>
                                          <p:spTgt spid="62365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23" presetClass="entr" presetSubtype="32" fill="hold" grpId="0" nodeType="clickEffect">
                                  <p:stCondLst>
                                    <p:cond delay="0"/>
                                  </p:stCondLst>
                                  <p:iterate type="lt">
                                    <p:tmPct val="100000"/>
                                  </p:iterate>
                                  <p:childTnLst>
                                    <p:set>
                                      <p:cBhvr>
                                        <p:cTn id="180" dur="1" fill="hold">
                                          <p:stCondLst>
                                            <p:cond delay="0"/>
                                          </p:stCondLst>
                                        </p:cTn>
                                        <p:tgtEl>
                                          <p:spTgt spid="623662"/>
                                        </p:tgtEl>
                                        <p:attrNameLst>
                                          <p:attrName>style.visibility</p:attrName>
                                        </p:attrNameLst>
                                      </p:cBhvr>
                                      <p:to>
                                        <p:strVal val="visible"/>
                                      </p:to>
                                    </p:set>
                                    <p:anim calcmode="lin" valueType="num">
                                      <p:cBhvr>
                                        <p:cTn id="181" dur="75" fill="hold"/>
                                        <p:tgtEl>
                                          <p:spTgt spid="623662"/>
                                        </p:tgtEl>
                                        <p:attrNameLst>
                                          <p:attrName>ppt_w</p:attrName>
                                        </p:attrNameLst>
                                      </p:cBhvr>
                                      <p:tavLst>
                                        <p:tav tm="0">
                                          <p:val>
                                            <p:strVal val="4*#ppt_w"/>
                                          </p:val>
                                        </p:tav>
                                        <p:tav tm="100000">
                                          <p:val>
                                            <p:strVal val="#ppt_w"/>
                                          </p:val>
                                        </p:tav>
                                      </p:tavLst>
                                    </p:anim>
                                    <p:anim calcmode="lin" valueType="num">
                                      <p:cBhvr>
                                        <p:cTn id="182" dur="75" fill="hold"/>
                                        <p:tgtEl>
                                          <p:spTgt spid="623662"/>
                                        </p:tgtEl>
                                        <p:attrNameLst>
                                          <p:attrName>ppt_h</p:attrName>
                                        </p:attrNameLst>
                                      </p:cBhvr>
                                      <p:tavLst>
                                        <p:tav tm="0">
                                          <p:val>
                                            <p:strVal val="4*#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7" presetClass="entr" presetSubtype="10" fill="hold" grpId="0" nodeType="clickEffect">
                                  <p:stCondLst>
                                    <p:cond delay="0"/>
                                  </p:stCondLst>
                                  <p:childTnLst>
                                    <p:set>
                                      <p:cBhvr>
                                        <p:cTn id="186" dur="1" fill="hold">
                                          <p:stCondLst>
                                            <p:cond delay="0"/>
                                          </p:stCondLst>
                                        </p:cTn>
                                        <p:tgtEl>
                                          <p:spTgt spid="623655"/>
                                        </p:tgtEl>
                                        <p:attrNameLst>
                                          <p:attrName>style.visibility</p:attrName>
                                        </p:attrNameLst>
                                      </p:cBhvr>
                                      <p:to>
                                        <p:strVal val="visible"/>
                                      </p:to>
                                    </p:set>
                                    <p:anim calcmode="lin" valueType="num">
                                      <p:cBhvr>
                                        <p:cTn id="187" dur="500" fill="hold"/>
                                        <p:tgtEl>
                                          <p:spTgt spid="623655"/>
                                        </p:tgtEl>
                                        <p:attrNameLst>
                                          <p:attrName>ppt_w</p:attrName>
                                        </p:attrNameLst>
                                      </p:cBhvr>
                                      <p:tavLst>
                                        <p:tav tm="0">
                                          <p:val>
                                            <p:fltVal val="0"/>
                                          </p:val>
                                        </p:tav>
                                        <p:tav tm="100000">
                                          <p:val>
                                            <p:strVal val="#ppt_w"/>
                                          </p:val>
                                        </p:tav>
                                      </p:tavLst>
                                    </p:anim>
                                    <p:anim calcmode="lin" valueType="num">
                                      <p:cBhvr>
                                        <p:cTn id="188" dur="500" fill="hold"/>
                                        <p:tgtEl>
                                          <p:spTgt spid="623655"/>
                                        </p:tgtEl>
                                        <p:attrNameLst>
                                          <p:attrName>ppt_h</p:attrName>
                                        </p:attrNameLst>
                                      </p:cBhvr>
                                      <p:tavLst>
                                        <p:tav tm="0">
                                          <p:val>
                                            <p:strVal val="#ppt_h"/>
                                          </p:val>
                                        </p:tav>
                                        <p:tav tm="100000">
                                          <p:val>
                                            <p:strVal val="#ppt_h"/>
                                          </p:val>
                                        </p:tav>
                                      </p:tavLst>
                                    </p:anim>
                                  </p:childTnLst>
                                </p:cTn>
                              </p:par>
                            </p:childTnLst>
                          </p:cTn>
                        </p:par>
                      </p:childTnLst>
                    </p:cTn>
                  </p:par>
                  <p:par>
                    <p:cTn id="189" fill="hold">
                      <p:stCondLst>
                        <p:cond delay="indefinite"/>
                      </p:stCondLst>
                      <p:childTnLst>
                        <p:par>
                          <p:cTn id="190" fill="hold">
                            <p:stCondLst>
                              <p:cond delay="0"/>
                            </p:stCondLst>
                            <p:childTnLst>
                              <p:par>
                                <p:cTn id="191" presetID="23" presetClass="entr" presetSubtype="32" fill="hold" grpId="0" nodeType="clickEffect">
                                  <p:stCondLst>
                                    <p:cond delay="0"/>
                                  </p:stCondLst>
                                  <p:iterate type="lt">
                                    <p:tmPct val="100000"/>
                                  </p:iterate>
                                  <p:childTnLst>
                                    <p:set>
                                      <p:cBhvr>
                                        <p:cTn id="192" dur="1" fill="hold">
                                          <p:stCondLst>
                                            <p:cond delay="0"/>
                                          </p:stCondLst>
                                        </p:cTn>
                                        <p:tgtEl>
                                          <p:spTgt spid="623663"/>
                                        </p:tgtEl>
                                        <p:attrNameLst>
                                          <p:attrName>style.visibility</p:attrName>
                                        </p:attrNameLst>
                                      </p:cBhvr>
                                      <p:to>
                                        <p:strVal val="visible"/>
                                      </p:to>
                                    </p:set>
                                    <p:anim calcmode="lin" valueType="num">
                                      <p:cBhvr>
                                        <p:cTn id="193" dur="75" fill="hold"/>
                                        <p:tgtEl>
                                          <p:spTgt spid="623663"/>
                                        </p:tgtEl>
                                        <p:attrNameLst>
                                          <p:attrName>ppt_w</p:attrName>
                                        </p:attrNameLst>
                                      </p:cBhvr>
                                      <p:tavLst>
                                        <p:tav tm="0">
                                          <p:val>
                                            <p:strVal val="4*#ppt_w"/>
                                          </p:val>
                                        </p:tav>
                                        <p:tav tm="100000">
                                          <p:val>
                                            <p:strVal val="#ppt_w"/>
                                          </p:val>
                                        </p:tav>
                                      </p:tavLst>
                                    </p:anim>
                                    <p:anim calcmode="lin" valueType="num">
                                      <p:cBhvr>
                                        <p:cTn id="194" dur="75" fill="hold"/>
                                        <p:tgtEl>
                                          <p:spTgt spid="623663"/>
                                        </p:tgtEl>
                                        <p:attrNameLst>
                                          <p:attrName>ppt_h</p:attrName>
                                        </p:attrNameLst>
                                      </p:cBhvr>
                                      <p:tavLst>
                                        <p:tav tm="0">
                                          <p:val>
                                            <p:strVal val="4*#ppt_h"/>
                                          </p:val>
                                        </p:tav>
                                        <p:tav tm="100000">
                                          <p:val>
                                            <p:strVal val="#ppt_h"/>
                                          </p:val>
                                        </p:tav>
                                      </p:tavLst>
                                    </p:anim>
                                  </p:childTnLst>
                                </p:cTn>
                              </p:par>
                            </p:childTnLst>
                          </p:cTn>
                        </p:par>
                      </p:childTnLst>
                    </p:cTn>
                  </p:par>
                  <p:par>
                    <p:cTn id="195" fill="hold">
                      <p:stCondLst>
                        <p:cond delay="indefinite"/>
                      </p:stCondLst>
                      <p:childTnLst>
                        <p:par>
                          <p:cTn id="196" fill="hold">
                            <p:stCondLst>
                              <p:cond delay="0"/>
                            </p:stCondLst>
                            <p:childTnLst>
                              <p:par>
                                <p:cTn id="197" presetID="17" presetClass="entr" presetSubtype="10" fill="hold" grpId="0" nodeType="clickEffect">
                                  <p:stCondLst>
                                    <p:cond delay="0"/>
                                  </p:stCondLst>
                                  <p:childTnLst>
                                    <p:set>
                                      <p:cBhvr>
                                        <p:cTn id="198" dur="1" fill="hold">
                                          <p:stCondLst>
                                            <p:cond delay="0"/>
                                          </p:stCondLst>
                                        </p:cTn>
                                        <p:tgtEl>
                                          <p:spTgt spid="623656"/>
                                        </p:tgtEl>
                                        <p:attrNameLst>
                                          <p:attrName>style.visibility</p:attrName>
                                        </p:attrNameLst>
                                      </p:cBhvr>
                                      <p:to>
                                        <p:strVal val="visible"/>
                                      </p:to>
                                    </p:set>
                                    <p:anim calcmode="lin" valueType="num">
                                      <p:cBhvr>
                                        <p:cTn id="199" dur="500" fill="hold"/>
                                        <p:tgtEl>
                                          <p:spTgt spid="623656"/>
                                        </p:tgtEl>
                                        <p:attrNameLst>
                                          <p:attrName>ppt_w</p:attrName>
                                        </p:attrNameLst>
                                      </p:cBhvr>
                                      <p:tavLst>
                                        <p:tav tm="0">
                                          <p:val>
                                            <p:fltVal val="0"/>
                                          </p:val>
                                        </p:tav>
                                        <p:tav tm="100000">
                                          <p:val>
                                            <p:strVal val="#ppt_w"/>
                                          </p:val>
                                        </p:tav>
                                      </p:tavLst>
                                    </p:anim>
                                    <p:anim calcmode="lin" valueType="num">
                                      <p:cBhvr>
                                        <p:cTn id="200" dur="500" fill="hold"/>
                                        <p:tgtEl>
                                          <p:spTgt spid="623656"/>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23" presetClass="entr" presetSubtype="32" fill="hold" grpId="0" nodeType="clickEffect">
                                  <p:stCondLst>
                                    <p:cond delay="0"/>
                                  </p:stCondLst>
                                  <p:iterate type="lt">
                                    <p:tmPct val="100000"/>
                                  </p:iterate>
                                  <p:childTnLst>
                                    <p:set>
                                      <p:cBhvr>
                                        <p:cTn id="204" dur="1" fill="hold">
                                          <p:stCondLst>
                                            <p:cond delay="0"/>
                                          </p:stCondLst>
                                        </p:cTn>
                                        <p:tgtEl>
                                          <p:spTgt spid="623664"/>
                                        </p:tgtEl>
                                        <p:attrNameLst>
                                          <p:attrName>style.visibility</p:attrName>
                                        </p:attrNameLst>
                                      </p:cBhvr>
                                      <p:to>
                                        <p:strVal val="visible"/>
                                      </p:to>
                                    </p:set>
                                    <p:anim calcmode="lin" valueType="num">
                                      <p:cBhvr>
                                        <p:cTn id="205" dur="75" fill="hold"/>
                                        <p:tgtEl>
                                          <p:spTgt spid="623664"/>
                                        </p:tgtEl>
                                        <p:attrNameLst>
                                          <p:attrName>ppt_w</p:attrName>
                                        </p:attrNameLst>
                                      </p:cBhvr>
                                      <p:tavLst>
                                        <p:tav tm="0">
                                          <p:val>
                                            <p:strVal val="4*#ppt_w"/>
                                          </p:val>
                                        </p:tav>
                                        <p:tav tm="100000">
                                          <p:val>
                                            <p:strVal val="#ppt_w"/>
                                          </p:val>
                                        </p:tav>
                                      </p:tavLst>
                                    </p:anim>
                                    <p:anim calcmode="lin" valueType="num">
                                      <p:cBhvr>
                                        <p:cTn id="206" dur="75" fill="hold"/>
                                        <p:tgtEl>
                                          <p:spTgt spid="623664"/>
                                        </p:tgtEl>
                                        <p:attrNameLst>
                                          <p:attrName>ppt_h</p:attrName>
                                        </p:attrNameLst>
                                      </p:cBhvr>
                                      <p:tavLst>
                                        <p:tav tm="0">
                                          <p:val>
                                            <p:strVal val="4*#ppt_h"/>
                                          </p:val>
                                        </p:tav>
                                        <p:tav tm="100000">
                                          <p:val>
                                            <p:strVal val="#ppt_h"/>
                                          </p:val>
                                        </p:tav>
                                      </p:tavLst>
                                    </p:anim>
                                  </p:childTnLst>
                                </p:cTn>
                              </p:par>
                            </p:childTnLst>
                          </p:cTn>
                        </p:par>
                      </p:childTnLst>
                    </p:cTn>
                  </p:par>
                  <p:par>
                    <p:cTn id="207" fill="hold">
                      <p:stCondLst>
                        <p:cond delay="indefinite"/>
                      </p:stCondLst>
                      <p:childTnLst>
                        <p:par>
                          <p:cTn id="208" fill="hold">
                            <p:stCondLst>
                              <p:cond delay="0"/>
                            </p:stCondLst>
                            <p:childTnLst>
                              <p:par>
                                <p:cTn id="209" presetID="17" presetClass="entr" presetSubtype="10" fill="hold" grpId="0" nodeType="clickEffect">
                                  <p:stCondLst>
                                    <p:cond delay="0"/>
                                  </p:stCondLst>
                                  <p:childTnLst>
                                    <p:set>
                                      <p:cBhvr>
                                        <p:cTn id="210" dur="1" fill="hold">
                                          <p:stCondLst>
                                            <p:cond delay="0"/>
                                          </p:stCondLst>
                                        </p:cTn>
                                        <p:tgtEl>
                                          <p:spTgt spid="623657"/>
                                        </p:tgtEl>
                                        <p:attrNameLst>
                                          <p:attrName>style.visibility</p:attrName>
                                        </p:attrNameLst>
                                      </p:cBhvr>
                                      <p:to>
                                        <p:strVal val="visible"/>
                                      </p:to>
                                    </p:set>
                                    <p:anim calcmode="lin" valueType="num">
                                      <p:cBhvr>
                                        <p:cTn id="211" dur="500" fill="hold"/>
                                        <p:tgtEl>
                                          <p:spTgt spid="623657"/>
                                        </p:tgtEl>
                                        <p:attrNameLst>
                                          <p:attrName>ppt_w</p:attrName>
                                        </p:attrNameLst>
                                      </p:cBhvr>
                                      <p:tavLst>
                                        <p:tav tm="0">
                                          <p:val>
                                            <p:fltVal val="0"/>
                                          </p:val>
                                        </p:tav>
                                        <p:tav tm="100000">
                                          <p:val>
                                            <p:strVal val="#ppt_w"/>
                                          </p:val>
                                        </p:tav>
                                      </p:tavLst>
                                    </p:anim>
                                    <p:anim calcmode="lin" valueType="num">
                                      <p:cBhvr>
                                        <p:cTn id="212" dur="500" fill="hold"/>
                                        <p:tgtEl>
                                          <p:spTgt spid="623657"/>
                                        </p:tgtEl>
                                        <p:attrNameLst>
                                          <p:attrName>ppt_h</p:attrName>
                                        </p:attrNameLst>
                                      </p:cBhvr>
                                      <p:tavLst>
                                        <p:tav tm="0">
                                          <p:val>
                                            <p:strVal val="#ppt_h"/>
                                          </p:val>
                                        </p:tav>
                                        <p:tav tm="100000">
                                          <p:val>
                                            <p:strVal val="#ppt_h"/>
                                          </p:val>
                                        </p:tav>
                                      </p:tavLst>
                                    </p:anim>
                                  </p:childTnLst>
                                </p:cTn>
                              </p:par>
                            </p:childTnLst>
                          </p:cTn>
                        </p:par>
                      </p:childTnLst>
                    </p:cTn>
                  </p:par>
                  <p:par>
                    <p:cTn id="213" fill="hold">
                      <p:stCondLst>
                        <p:cond delay="indefinite"/>
                      </p:stCondLst>
                      <p:childTnLst>
                        <p:par>
                          <p:cTn id="214" fill="hold">
                            <p:stCondLst>
                              <p:cond delay="0"/>
                            </p:stCondLst>
                            <p:childTnLst>
                              <p:par>
                                <p:cTn id="215" presetID="23" presetClass="entr" presetSubtype="32" fill="hold" grpId="0" nodeType="clickEffect">
                                  <p:stCondLst>
                                    <p:cond delay="0"/>
                                  </p:stCondLst>
                                  <p:iterate type="lt">
                                    <p:tmPct val="100000"/>
                                  </p:iterate>
                                  <p:childTnLst>
                                    <p:set>
                                      <p:cBhvr>
                                        <p:cTn id="216" dur="1" fill="hold">
                                          <p:stCondLst>
                                            <p:cond delay="0"/>
                                          </p:stCondLst>
                                        </p:cTn>
                                        <p:tgtEl>
                                          <p:spTgt spid="623665"/>
                                        </p:tgtEl>
                                        <p:attrNameLst>
                                          <p:attrName>style.visibility</p:attrName>
                                        </p:attrNameLst>
                                      </p:cBhvr>
                                      <p:to>
                                        <p:strVal val="visible"/>
                                      </p:to>
                                    </p:set>
                                    <p:anim calcmode="lin" valueType="num">
                                      <p:cBhvr>
                                        <p:cTn id="217" dur="75" fill="hold"/>
                                        <p:tgtEl>
                                          <p:spTgt spid="623665"/>
                                        </p:tgtEl>
                                        <p:attrNameLst>
                                          <p:attrName>ppt_w</p:attrName>
                                        </p:attrNameLst>
                                      </p:cBhvr>
                                      <p:tavLst>
                                        <p:tav tm="0">
                                          <p:val>
                                            <p:strVal val="4*#ppt_w"/>
                                          </p:val>
                                        </p:tav>
                                        <p:tav tm="100000">
                                          <p:val>
                                            <p:strVal val="#ppt_w"/>
                                          </p:val>
                                        </p:tav>
                                      </p:tavLst>
                                    </p:anim>
                                    <p:anim calcmode="lin" valueType="num">
                                      <p:cBhvr>
                                        <p:cTn id="218" dur="75" fill="hold"/>
                                        <p:tgtEl>
                                          <p:spTgt spid="623665"/>
                                        </p:tgtEl>
                                        <p:attrNameLst>
                                          <p:attrName>ppt_h</p:attrName>
                                        </p:attrNameLst>
                                      </p:cBhvr>
                                      <p:tavLst>
                                        <p:tav tm="0">
                                          <p:val>
                                            <p:strVal val="4*#ppt_h"/>
                                          </p:val>
                                        </p:tav>
                                        <p:tav tm="100000">
                                          <p:val>
                                            <p:strVal val="#ppt_h"/>
                                          </p:val>
                                        </p:tav>
                                      </p:tavLst>
                                    </p:anim>
                                  </p:childTnLst>
                                </p:cTn>
                              </p:par>
                            </p:childTnLst>
                          </p:cTn>
                        </p:par>
                      </p:childTnLst>
                    </p:cTn>
                  </p:par>
                  <p:par>
                    <p:cTn id="219" fill="hold">
                      <p:stCondLst>
                        <p:cond delay="indefinite"/>
                      </p:stCondLst>
                      <p:childTnLst>
                        <p:par>
                          <p:cTn id="220" fill="hold">
                            <p:stCondLst>
                              <p:cond delay="0"/>
                            </p:stCondLst>
                            <p:childTnLst>
                              <p:par>
                                <p:cTn id="221" presetID="17" presetClass="entr" presetSubtype="10" fill="hold" grpId="0" nodeType="clickEffect">
                                  <p:stCondLst>
                                    <p:cond delay="0"/>
                                  </p:stCondLst>
                                  <p:childTnLst>
                                    <p:set>
                                      <p:cBhvr>
                                        <p:cTn id="222" dur="1" fill="hold">
                                          <p:stCondLst>
                                            <p:cond delay="0"/>
                                          </p:stCondLst>
                                        </p:cTn>
                                        <p:tgtEl>
                                          <p:spTgt spid="623658"/>
                                        </p:tgtEl>
                                        <p:attrNameLst>
                                          <p:attrName>style.visibility</p:attrName>
                                        </p:attrNameLst>
                                      </p:cBhvr>
                                      <p:to>
                                        <p:strVal val="visible"/>
                                      </p:to>
                                    </p:set>
                                    <p:anim calcmode="lin" valueType="num">
                                      <p:cBhvr>
                                        <p:cTn id="223" dur="500" fill="hold"/>
                                        <p:tgtEl>
                                          <p:spTgt spid="623658"/>
                                        </p:tgtEl>
                                        <p:attrNameLst>
                                          <p:attrName>ppt_w</p:attrName>
                                        </p:attrNameLst>
                                      </p:cBhvr>
                                      <p:tavLst>
                                        <p:tav tm="0">
                                          <p:val>
                                            <p:fltVal val="0"/>
                                          </p:val>
                                        </p:tav>
                                        <p:tav tm="100000">
                                          <p:val>
                                            <p:strVal val="#ppt_w"/>
                                          </p:val>
                                        </p:tav>
                                      </p:tavLst>
                                    </p:anim>
                                    <p:anim calcmode="lin" valueType="num">
                                      <p:cBhvr>
                                        <p:cTn id="224" dur="500" fill="hold"/>
                                        <p:tgtEl>
                                          <p:spTgt spid="623658"/>
                                        </p:tgtEl>
                                        <p:attrNameLst>
                                          <p:attrName>ppt_h</p:attrName>
                                        </p:attrNameLst>
                                      </p:cBhvr>
                                      <p:tavLst>
                                        <p:tav tm="0">
                                          <p:val>
                                            <p:strVal val="#ppt_h"/>
                                          </p:val>
                                        </p:tav>
                                        <p:tav tm="100000">
                                          <p:val>
                                            <p:strVal val="#ppt_h"/>
                                          </p:val>
                                        </p:tav>
                                      </p:tavLst>
                                    </p:anim>
                                  </p:childTnLst>
                                </p:cTn>
                              </p:par>
                            </p:childTnLst>
                          </p:cTn>
                        </p:par>
                      </p:childTnLst>
                    </p:cTn>
                  </p:par>
                  <p:par>
                    <p:cTn id="225" fill="hold">
                      <p:stCondLst>
                        <p:cond delay="indefinite"/>
                      </p:stCondLst>
                      <p:childTnLst>
                        <p:par>
                          <p:cTn id="226" fill="hold">
                            <p:stCondLst>
                              <p:cond delay="0"/>
                            </p:stCondLst>
                            <p:childTnLst>
                              <p:par>
                                <p:cTn id="227" presetID="23" presetClass="entr" presetSubtype="32" fill="hold" grpId="0" nodeType="clickEffect">
                                  <p:stCondLst>
                                    <p:cond delay="0"/>
                                  </p:stCondLst>
                                  <p:iterate type="lt">
                                    <p:tmPct val="100000"/>
                                  </p:iterate>
                                  <p:childTnLst>
                                    <p:set>
                                      <p:cBhvr>
                                        <p:cTn id="228" dur="1" fill="hold">
                                          <p:stCondLst>
                                            <p:cond delay="0"/>
                                          </p:stCondLst>
                                        </p:cTn>
                                        <p:tgtEl>
                                          <p:spTgt spid="623666"/>
                                        </p:tgtEl>
                                        <p:attrNameLst>
                                          <p:attrName>style.visibility</p:attrName>
                                        </p:attrNameLst>
                                      </p:cBhvr>
                                      <p:to>
                                        <p:strVal val="visible"/>
                                      </p:to>
                                    </p:set>
                                    <p:anim calcmode="lin" valueType="num">
                                      <p:cBhvr>
                                        <p:cTn id="229" dur="75" fill="hold"/>
                                        <p:tgtEl>
                                          <p:spTgt spid="623666"/>
                                        </p:tgtEl>
                                        <p:attrNameLst>
                                          <p:attrName>ppt_w</p:attrName>
                                        </p:attrNameLst>
                                      </p:cBhvr>
                                      <p:tavLst>
                                        <p:tav tm="0">
                                          <p:val>
                                            <p:strVal val="4*#ppt_w"/>
                                          </p:val>
                                        </p:tav>
                                        <p:tav tm="100000">
                                          <p:val>
                                            <p:strVal val="#ppt_w"/>
                                          </p:val>
                                        </p:tav>
                                      </p:tavLst>
                                    </p:anim>
                                    <p:anim calcmode="lin" valueType="num">
                                      <p:cBhvr>
                                        <p:cTn id="230" dur="75" fill="hold"/>
                                        <p:tgtEl>
                                          <p:spTgt spid="623666"/>
                                        </p:tgtEl>
                                        <p:attrNameLst>
                                          <p:attrName>ppt_h</p:attrName>
                                        </p:attrNameLst>
                                      </p:cBhvr>
                                      <p:tavLst>
                                        <p:tav tm="0">
                                          <p:val>
                                            <p:strVal val="4*#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17" presetClass="entr" presetSubtype="10" fill="hold" grpId="0" nodeType="clickEffect">
                                  <p:stCondLst>
                                    <p:cond delay="0"/>
                                  </p:stCondLst>
                                  <p:childTnLst>
                                    <p:set>
                                      <p:cBhvr>
                                        <p:cTn id="234" dur="1" fill="hold">
                                          <p:stCondLst>
                                            <p:cond delay="0"/>
                                          </p:stCondLst>
                                        </p:cTn>
                                        <p:tgtEl>
                                          <p:spTgt spid="623659"/>
                                        </p:tgtEl>
                                        <p:attrNameLst>
                                          <p:attrName>style.visibility</p:attrName>
                                        </p:attrNameLst>
                                      </p:cBhvr>
                                      <p:to>
                                        <p:strVal val="visible"/>
                                      </p:to>
                                    </p:set>
                                    <p:anim calcmode="lin" valueType="num">
                                      <p:cBhvr>
                                        <p:cTn id="235" dur="500" fill="hold"/>
                                        <p:tgtEl>
                                          <p:spTgt spid="623659"/>
                                        </p:tgtEl>
                                        <p:attrNameLst>
                                          <p:attrName>ppt_w</p:attrName>
                                        </p:attrNameLst>
                                      </p:cBhvr>
                                      <p:tavLst>
                                        <p:tav tm="0">
                                          <p:val>
                                            <p:fltVal val="0"/>
                                          </p:val>
                                        </p:tav>
                                        <p:tav tm="100000">
                                          <p:val>
                                            <p:strVal val="#ppt_w"/>
                                          </p:val>
                                        </p:tav>
                                      </p:tavLst>
                                    </p:anim>
                                    <p:anim calcmode="lin" valueType="num">
                                      <p:cBhvr>
                                        <p:cTn id="236" dur="500" fill="hold"/>
                                        <p:tgtEl>
                                          <p:spTgt spid="623659"/>
                                        </p:tgtEl>
                                        <p:attrNameLst>
                                          <p:attrName>ppt_h</p:attrName>
                                        </p:attrNameLst>
                                      </p:cBhvr>
                                      <p:tavLst>
                                        <p:tav tm="0">
                                          <p:val>
                                            <p:strVal val="#ppt_h"/>
                                          </p:val>
                                        </p:tav>
                                        <p:tav tm="100000">
                                          <p:val>
                                            <p:strVal val="#ppt_h"/>
                                          </p:val>
                                        </p:tav>
                                      </p:tavLst>
                                    </p:anim>
                                  </p:childTnLst>
                                </p:cTn>
                              </p:par>
                            </p:childTnLst>
                          </p:cTn>
                        </p:par>
                      </p:childTnLst>
                    </p:cTn>
                  </p:par>
                  <p:par>
                    <p:cTn id="237" fill="hold">
                      <p:stCondLst>
                        <p:cond delay="indefinite"/>
                      </p:stCondLst>
                      <p:childTnLst>
                        <p:par>
                          <p:cTn id="238" fill="hold">
                            <p:stCondLst>
                              <p:cond delay="0"/>
                            </p:stCondLst>
                            <p:childTnLst>
                              <p:par>
                                <p:cTn id="239" presetID="23" presetClass="entr" presetSubtype="32" fill="hold" grpId="0" nodeType="clickEffect">
                                  <p:stCondLst>
                                    <p:cond delay="0"/>
                                  </p:stCondLst>
                                  <p:iterate type="lt">
                                    <p:tmPct val="100000"/>
                                  </p:iterate>
                                  <p:childTnLst>
                                    <p:set>
                                      <p:cBhvr>
                                        <p:cTn id="240" dur="1" fill="hold">
                                          <p:stCondLst>
                                            <p:cond delay="0"/>
                                          </p:stCondLst>
                                        </p:cTn>
                                        <p:tgtEl>
                                          <p:spTgt spid="623667"/>
                                        </p:tgtEl>
                                        <p:attrNameLst>
                                          <p:attrName>style.visibility</p:attrName>
                                        </p:attrNameLst>
                                      </p:cBhvr>
                                      <p:to>
                                        <p:strVal val="visible"/>
                                      </p:to>
                                    </p:set>
                                    <p:anim calcmode="lin" valueType="num">
                                      <p:cBhvr>
                                        <p:cTn id="241" dur="75" fill="hold"/>
                                        <p:tgtEl>
                                          <p:spTgt spid="623667"/>
                                        </p:tgtEl>
                                        <p:attrNameLst>
                                          <p:attrName>ppt_w</p:attrName>
                                        </p:attrNameLst>
                                      </p:cBhvr>
                                      <p:tavLst>
                                        <p:tav tm="0">
                                          <p:val>
                                            <p:strVal val="4*#ppt_w"/>
                                          </p:val>
                                        </p:tav>
                                        <p:tav tm="100000">
                                          <p:val>
                                            <p:strVal val="#ppt_w"/>
                                          </p:val>
                                        </p:tav>
                                      </p:tavLst>
                                    </p:anim>
                                    <p:anim calcmode="lin" valueType="num">
                                      <p:cBhvr>
                                        <p:cTn id="242" dur="75" fill="hold"/>
                                        <p:tgtEl>
                                          <p:spTgt spid="623667"/>
                                        </p:tgtEl>
                                        <p:attrNameLst>
                                          <p:attrName>ppt_h</p:attrName>
                                        </p:attrNameLst>
                                      </p:cBhvr>
                                      <p:tavLst>
                                        <p:tav tm="0">
                                          <p:val>
                                            <p:strVal val="4*#ppt_h"/>
                                          </p:val>
                                        </p:tav>
                                        <p:tav tm="100000">
                                          <p:val>
                                            <p:strVal val="#ppt_h"/>
                                          </p:val>
                                        </p:tav>
                                      </p:tavLst>
                                    </p:anim>
                                  </p:childTnLst>
                                </p:cTn>
                              </p:par>
                            </p:childTnLst>
                          </p:cTn>
                        </p:par>
                      </p:childTnLst>
                    </p:cTn>
                  </p:par>
                  <p:par>
                    <p:cTn id="243" fill="hold">
                      <p:stCondLst>
                        <p:cond delay="indefinite"/>
                      </p:stCondLst>
                      <p:childTnLst>
                        <p:par>
                          <p:cTn id="244" fill="hold">
                            <p:stCondLst>
                              <p:cond delay="0"/>
                            </p:stCondLst>
                            <p:childTnLst>
                              <p:par>
                                <p:cTn id="245" presetID="23" presetClass="entr" presetSubtype="32" fill="hold" grpId="0" nodeType="clickEffect">
                                  <p:stCondLst>
                                    <p:cond delay="0"/>
                                  </p:stCondLst>
                                  <p:iterate type="lt">
                                    <p:tmPct val="100000"/>
                                  </p:iterate>
                                  <p:childTnLst>
                                    <p:set>
                                      <p:cBhvr>
                                        <p:cTn id="246" dur="1" fill="hold">
                                          <p:stCondLst>
                                            <p:cond delay="0"/>
                                          </p:stCondLst>
                                        </p:cTn>
                                        <p:tgtEl>
                                          <p:spTgt spid="623668"/>
                                        </p:tgtEl>
                                        <p:attrNameLst>
                                          <p:attrName>style.visibility</p:attrName>
                                        </p:attrNameLst>
                                      </p:cBhvr>
                                      <p:to>
                                        <p:strVal val="visible"/>
                                      </p:to>
                                    </p:set>
                                    <p:anim calcmode="lin" valueType="num">
                                      <p:cBhvr>
                                        <p:cTn id="247" dur="75" fill="hold"/>
                                        <p:tgtEl>
                                          <p:spTgt spid="623668"/>
                                        </p:tgtEl>
                                        <p:attrNameLst>
                                          <p:attrName>ppt_w</p:attrName>
                                        </p:attrNameLst>
                                      </p:cBhvr>
                                      <p:tavLst>
                                        <p:tav tm="0">
                                          <p:val>
                                            <p:strVal val="4*#ppt_w"/>
                                          </p:val>
                                        </p:tav>
                                        <p:tav tm="100000">
                                          <p:val>
                                            <p:strVal val="#ppt_w"/>
                                          </p:val>
                                        </p:tav>
                                      </p:tavLst>
                                    </p:anim>
                                    <p:anim calcmode="lin" valueType="num">
                                      <p:cBhvr>
                                        <p:cTn id="248" dur="75" fill="hold"/>
                                        <p:tgtEl>
                                          <p:spTgt spid="623668"/>
                                        </p:tgtEl>
                                        <p:attrNameLst>
                                          <p:attrName>ppt_h</p:attrName>
                                        </p:attrNameLst>
                                      </p:cBhvr>
                                      <p:tavLst>
                                        <p:tav tm="0">
                                          <p:val>
                                            <p:strVal val="4*#ppt_h"/>
                                          </p:val>
                                        </p:tav>
                                        <p:tav tm="100000">
                                          <p:val>
                                            <p:strVal val="#ppt_h"/>
                                          </p:val>
                                        </p:tav>
                                      </p:tavLst>
                                    </p:anim>
                                  </p:childTnLst>
                                </p:cTn>
                              </p:par>
                            </p:childTnLst>
                          </p:cTn>
                        </p:par>
                      </p:childTnLst>
                    </p:cTn>
                  </p:par>
                  <p:par>
                    <p:cTn id="249" fill="hold">
                      <p:stCondLst>
                        <p:cond delay="indefinite"/>
                      </p:stCondLst>
                      <p:childTnLst>
                        <p:par>
                          <p:cTn id="250" fill="hold">
                            <p:stCondLst>
                              <p:cond delay="0"/>
                            </p:stCondLst>
                            <p:childTnLst>
                              <p:par>
                                <p:cTn id="251" presetID="18" presetClass="entr" presetSubtype="6" fill="hold" grpId="0" nodeType="clickEffect">
                                  <p:stCondLst>
                                    <p:cond delay="0"/>
                                  </p:stCondLst>
                                  <p:childTnLst>
                                    <p:set>
                                      <p:cBhvr>
                                        <p:cTn id="252" dur="1" fill="hold">
                                          <p:stCondLst>
                                            <p:cond delay="0"/>
                                          </p:stCondLst>
                                        </p:cTn>
                                        <p:tgtEl>
                                          <p:spTgt spid="623634"/>
                                        </p:tgtEl>
                                        <p:attrNameLst>
                                          <p:attrName>style.visibility</p:attrName>
                                        </p:attrNameLst>
                                      </p:cBhvr>
                                      <p:to>
                                        <p:strVal val="visible"/>
                                      </p:to>
                                    </p:set>
                                    <p:animEffect transition="in" filter="strips(downRight)">
                                      <p:cBhvr>
                                        <p:cTn id="253" dur="500"/>
                                        <p:tgtEl>
                                          <p:spTgt spid="62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3619" grpId="0" animBg="1"/>
      <p:bldP spid="623620" grpId="0" animBg="1"/>
      <p:bldP spid="623625" grpId="0" animBg="1"/>
      <p:bldP spid="623626" grpId="0" animBg="1"/>
      <p:bldP spid="623627" grpId="0" animBg="1"/>
      <p:bldP spid="623628" grpId="0" animBg="1"/>
      <p:bldP spid="623629" grpId="0" animBg="1"/>
      <p:bldP spid="623630" grpId="0" animBg="1"/>
      <p:bldP spid="623631" grpId="0" animBg="1"/>
      <p:bldP spid="623632" grpId="0" animBg="1"/>
      <p:bldP spid="623633" grpId="0" animBg="1"/>
      <p:bldP spid="623634" grpId="0" animBg="1"/>
      <p:bldP spid="623635" grpId="0" animBg="1"/>
      <p:bldP spid="623636" grpId="0" animBg="1"/>
      <p:bldP spid="623637" grpId="0" animBg="1"/>
      <p:bldP spid="623638" grpId="0" animBg="1"/>
      <p:bldP spid="623639" grpId="0" animBg="1"/>
      <p:bldP spid="623640" grpId="0" autoUpdateAnimBg="0"/>
      <p:bldP spid="623641" grpId="0" animBg="1"/>
      <p:bldP spid="623642" grpId="0" animBg="1"/>
      <p:bldP spid="623653" grpId="0" animBg="1"/>
      <p:bldP spid="623654" grpId="0" animBg="1"/>
      <p:bldP spid="623655" grpId="0" animBg="1"/>
      <p:bldP spid="623656" grpId="0" animBg="1"/>
      <p:bldP spid="623657" grpId="0" animBg="1"/>
      <p:bldP spid="623658" grpId="0" animBg="1"/>
      <p:bldP spid="623659" grpId="0" animBg="1"/>
      <p:bldP spid="623660" grpId="0" animBg="1"/>
      <p:bldP spid="623661" grpId="0" autoUpdateAnimBg="0"/>
      <p:bldP spid="623662" grpId="0" autoUpdateAnimBg="0"/>
      <p:bldP spid="623663" grpId="0" autoUpdateAnimBg="0"/>
      <p:bldP spid="623664" grpId="0" autoUpdateAnimBg="0"/>
      <p:bldP spid="623665" grpId="0" autoUpdateAnimBg="0"/>
      <p:bldP spid="623666" grpId="0" autoUpdateAnimBg="0"/>
      <p:bldP spid="623667" grpId="0" autoUpdateAnimBg="0"/>
      <p:bldP spid="623668" grpId="0" autoUpdateAnimBg="0"/>
      <p:bldP spid="62368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cstate="print"/>
          <a:srcRect b="8585"/>
          <a:stretch>
            <a:fillRect/>
          </a:stretch>
        </p:blipFill>
        <p:spPr bwMode="auto">
          <a:xfrm>
            <a:off x="0" y="685800"/>
            <a:ext cx="8839200" cy="3484051"/>
          </a:xfrm>
          <a:prstGeom prst="rect">
            <a:avLst/>
          </a:prstGeom>
          <a:noFill/>
          <a:ln w="9525">
            <a:noFill/>
            <a:miter lim="800000"/>
            <a:headEnd/>
            <a:tailEnd/>
          </a:ln>
          <a:effectLst/>
        </p:spPr>
      </p:pic>
      <p:sp>
        <p:nvSpPr>
          <p:cNvPr id="3" name="Rectangle 2"/>
          <p:cNvSpPr/>
          <p:nvPr/>
        </p:nvSpPr>
        <p:spPr>
          <a:xfrm>
            <a:off x="0" y="4057233"/>
            <a:ext cx="8991600" cy="2800767"/>
          </a:xfrm>
          <a:prstGeom prst="rect">
            <a:avLst/>
          </a:prstGeom>
        </p:spPr>
        <p:txBody>
          <a:bodyPr wrap="square">
            <a:spAutoFit/>
          </a:bodyPr>
          <a:lstStyle/>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With P as a centre and radius = CP’ (i.e., radius of generating circle), cut an arc on C–C” at M.</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From M, draw a normal MN to P’ –P”. In case of </a:t>
            </a:r>
            <a:r>
              <a:rPr lang="en-US" sz="2200" b="0" dirty="0" err="1">
                <a:solidFill>
                  <a:srgbClr val="000000"/>
                </a:solidFill>
                <a:latin typeface="Calibri" pitchFamily="34" charset="0"/>
                <a:cs typeface="Calibri" pitchFamily="34" charset="0"/>
              </a:rPr>
              <a:t>epicycloid</a:t>
            </a:r>
            <a:r>
              <a:rPr lang="en-US" sz="2200" b="0" dirty="0">
                <a:solidFill>
                  <a:srgbClr val="000000"/>
                </a:solidFill>
                <a:latin typeface="Calibri" pitchFamily="34" charset="0"/>
                <a:cs typeface="Calibri" pitchFamily="34" charset="0"/>
              </a:rPr>
              <a:t> and hypocycloid, this can be done by joining MO and then locating N at the intersection of P’ –P” and MO (produced it necessary).</a:t>
            </a:r>
          </a:p>
          <a:p>
            <a:pPr marL="342900" indent="-342900" algn="just">
              <a:spcBef>
                <a:spcPct val="50000"/>
              </a:spcBef>
              <a:buFontTx/>
              <a:buAutoNum type="arabicPeriod"/>
            </a:pPr>
            <a:r>
              <a:rPr lang="en-US" sz="2200" b="0" dirty="0">
                <a:solidFill>
                  <a:srgbClr val="000000"/>
                </a:solidFill>
                <a:latin typeface="Calibri" pitchFamily="34" charset="0"/>
                <a:cs typeface="Calibri" pitchFamily="34" charset="0"/>
              </a:rPr>
              <a:t>Join NP for the required normal. Draw tangent T–T perpendicular to NP at P.</a:t>
            </a:r>
          </a:p>
        </p:txBody>
      </p:sp>
      <p:sp>
        <p:nvSpPr>
          <p:cNvPr id="4" name="Title 1"/>
          <p:cNvSpPr txBox="1">
            <a:spLocks/>
          </p:cNvSpPr>
          <p:nvPr/>
        </p:nvSpPr>
        <p:spPr>
          <a:xfrm>
            <a:off x="457200" y="76200"/>
            <a:ext cx="8229600" cy="609600"/>
          </a:xfrm>
          <a:prstGeom prst="rect">
            <a:avLst/>
          </a:prstGeom>
        </p:spPr>
        <p:txBody>
          <a:bodyPr>
            <a:normAutofit fontScale="90000" lnSpcReduction="20000"/>
          </a:bodyPr>
          <a:lstStyle/>
          <a:p>
            <a:pPr algn="ctr" eaLnBrk="1" fontAlgn="auto" hangingPunct="1">
              <a:spcAft>
                <a:spcPts val="0"/>
              </a:spcAft>
              <a:defRPr/>
            </a:pPr>
            <a:r>
              <a:rPr lang="en-US" sz="4400" dirty="0">
                <a:solidFill>
                  <a:srgbClr val="000000"/>
                </a:solidFill>
                <a:latin typeface="Garamond" pitchFamily="18" charset="0"/>
              </a:rPr>
              <a:t>Tangent and Normal to Cycloid</a:t>
            </a:r>
          </a:p>
        </p:txBody>
      </p:sp>
    </p:spTree>
    <p:extLst>
      <p:ext uri="{BB962C8B-B14F-4D97-AF65-F5344CB8AC3E}">
        <p14:creationId xmlns:p14="http://schemas.microsoft.com/office/powerpoint/2010/main" val="303754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152400"/>
            <a:ext cx="4134465" cy="553998"/>
          </a:xfrm>
          <a:prstGeom prst="rect">
            <a:avLst/>
          </a:prstGeom>
          <a:noFill/>
          <a:ln w="9525">
            <a:noFill/>
            <a:miter lim="800000"/>
            <a:headEnd/>
            <a:tailEnd/>
          </a:ln>
          <a:effectLst/>
        </p:spPr>
        <p:txBody>
          <a:bodyPr wrap="none">
            <a:spAutoFit/>
          </a:bodyPr>
          <a:lstStyle/>
          <a:p>
            <a:pPr eaLnBrk="1" hangingPunct="1"/>
            <a:r>
              <a:rPr lang="en-US" sz="3000" b="0" dirty="0">
                <a:solidFill>
                  <a:srgbClr val="7030A0"/>
                </a:solidFill>
                <a:latin typeface="Arial" charset="0"/>
              </a:rPr>
              <a:t>Conic sections (conics)</a:t>
            </a:r>
          </a:p>
        </p:txBody>
      </p:sp>
      <p:sp>
        <p:nvSpPr>
          <p:cNvPr id="3" name="Text Box 6"/>
          <p:cNvSpPr txBox="1">
            <a:spLocks noChangeArrowheads="1"/>
          </p:cNvSpPr>
          <p:nvPr/>
        </p:nvSpPr>
        <p:spPr bwMode="auto">
          <a:xfrm>
            <a:off x="152400" y="762001"/>
            <a:ext cx="8686800" cy="3293209"/>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IN" sz="2600" b="0" dirty="0">
                <a:solidFill>
                  <a:srgbClr val="000000"/>
                </a:solidFill>
                <a:latin typeface="Calibri" pitchFamily="34" charset="0"/>
                <a:cs typeface="Calibri" pitchFamily="34" charset="0"/>
              </a:rPr>
              <a:t>Curves formed by the intersection of a plane with a right circular cone. Right circular cone is a cone that has a circular base and the axis is inclined at 90⁰ to  the base and passes through  the </a:t>
            </a:r>
            <a:r>
              <a:rPr lang="en-IN" sz="2600" b="0" dirty="0" err="1">
                <a:solidFill>
                  <a:srgbClr val="000000"/>
                </a:solidFill>
                <a:latin typeface="Calibri" pitchFamily="34" charset="0"/>
                <a:cs typeface="Calibri" pitchFamily="34" charset="0"/>
              </a:rPr>
              <a:t>center</a:t>
            </a:r>
            <a:r>
              <a:rPr lang="en-IN" sz="2600" b="0" dirty="0">
                <a:solidFill>
                  <a:srgbClr val="000000"/>
                </a:solidFill>
                <a:latin typeface="Calibri" pitchFamily="34" charset="0"/>
                <a:cs typeface="Calibri" pitchFamily="34" charset="0"/>
              </a:rPr>
              <a:t> of the base. </a:t>
            </a:r>
          </a:p>
          <a:p>
            <a:pPr marL="285750" indent="-285750" algn="just">
              <a:buFont typeface="Arial" pitchFamily="34" charset="0"/>
              <a:buChar char="•"/>
            </a:pPr>
            <a:r>
              <a:rPr lang="en-IN" sz="2600" b="0" dirty="0">
                <a:solidFill>
                  <a:srgbClr val="000000"/>
                </a:solidFill>
                <a:latin typeface="Calibri" pitchFamily="34" charset="0"/>
                <a:cs typeface="Calibri" pitchFamily="34" charset="0"/>
              </a:rPr>
              <a:t>Conic sections are always "smooth". More precisely, they never contain any inflection points.  </a:t>
            </a:r>
          </a:p>
          <a:p>
            <a:pPr marL="285750" indent="-285750" algn="just">
              <a:buFont typeface="Arial" pitchFamily="34" charset="0"/>
              <a:buChar char="•"/>
            </a:pPr>
            <a:r>
              <a:rPr lang="en-IN" sz="2600" b="0" dirty="0">
                <a:solidFill>
                  <a:srgbClr val="000000"/>
                </a:solidFill>
                <a:latin typeface="Calibri" pitchFamily="34" charset="0"/>
                <a:cs typeface="Calibri" pitchFamily="34" charset="0"/>
              </a:rPr>
              <a:t>Important for many applications, such as aerodynamics, civil engineering, mechanical engineering, etc.</a:t>
            </a:r>
          </a:p>
        </p:txBody>
      </p:sp>
      <p:grpSp>
        <p:nvGrpSpPr>
          <p:cNvPr id="7" name="Group 6"/>
          <p:cNvGrpSpPr/>
          <p:nvPr/>
        </p:nvGrpSpPr>
        <p:grpSpPr>
          <a:xfrm>
            <a:off x="1571559" y="4110813"/>
            <a:ext cx="5430611" cy="2460564"/>
            <a:chOff x="457200" y="4114800"/>
            <a:chExt cx="5430611" cy="2460564"/>
          </a:xfrm>
        </p:grpSpPr>
        <p:pic>
          <p:nvPicPr>
            <p:cNvPr id="19457" name="Picture 1"/>
            <p:cNvPicPr>
              <a:picLocks noChangeAspect="1" noChangeArrowheads="1"/>
            </p:cNvPicPr>
            <p:nvPr/>
          </p:nvPicPr>
          <p:blipFill>
            <a:blip r:embed="rId2"/>
            <a:srcRect/>
            <a:stretch>
              <a:fillRect/>
            </a:stretch>
          </p:blipFill>
          <p:spPr bwMode="auto">
            <a:xfrm>
              <a:off x="457200" y="4114800"/>
              <a:ext cx="4727942" cy="2460564"/>
            </a:xfrm>
            <a:prstGeom prst="rect">
              <a:avLst/>
            </a:prstGeom>
            <a:noFill/>
            <a:ln w="9525">
              <a:noFill/>
              <a:miter lim="800000"/>
              <a:headEnd/>
              <a:tailEnd/>
            </a:ln>
            <a:effectLst/>
          </p:spPr>
        </p:pic>
        <p:pic>
          <p:nvPicPr>
            <p:cNvPr id="19458" name="Picture 2"/>
            <p:cNvPicPr>
              <a:picLocks noChangeAspect="1" noChangeArrowheads="1"/>
            </p:cNvPicPr>
            <p:nvPr/>
          </p:nvPicPr>
          <p:blipFill>
            <a:blip r:embed="rId3"/>
            <a:srcRect/>
            <a:stretch>
              <a:fillRect/>
            </a:stretch>
          </p:blipFill>
          <p:spPr bwMode="auto">
            <a:xfrm>
              <a:off x="4495800" y="4419600"/>
              <a:ext cx="1392011" cy="1771650"/>
            </a:xfrm>
            <a:prstGeom prst="rect">
              <a:avLst/>
            </a:prstGeom>
            <a:noFill/>
            <a:ln w="9525">
              <a:noFill/>
              <a:miter lim="800000"/>
              <a:headEnd/>
              <a:tailEnd/>
            </a:ln>
            <a:effectLst/>
          </p:spPr>
        </p:pic>
      </p:grpSp>
    </p:spTree>
    <p:extLst>
      <p:ext uri="{BB962C8B-B14F-4D97-AF65-F5344CB8AC3E}">
        <p14:creationId xmlns:p14="http://schemas.microsoft.com/office/powerpoint/2010/main" val="385325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ellipse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126" y="1752601"/>
            <a:ext cx="4166074"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1499" y="4953000"/>
            <a:ext cx="4037711" cy="584775"/>
          </a:xfrm>
          <a:prstGeom prst="rect">
            <a:avLst/>
          </a:prstGeom>
          <a:noFill/>
        </p:spPr>
        <p:txBody>
          <a:bodyPr wrap="square" rtlCol="0">
            <a:spAutoFit/>
          </a:bodyPr>
          <a:lstStyle/>
          <a:p>
            <a:pPr algn="ctr"/>
            <a:r>
              <a:rPr lang="en-IN" b="0" dirty="0"/>
              <a:t>Campus common (http://www.landscapeonline.com)</a:t>
            </a:r>
          </a:p>
        </p:txBody>
      </p:sp>
      <p:sp>
        <p:nvSpPr>
          <p:cNvPr id="5" name="TextBox 4"/>
          <p:cNvSpPr txBox="1"/>
          <p:nvPr/>
        </p:nvSpPr>
        <p:spPr>
          <a:xfrm>
            <a:off x="343345" y="4952999"/>
            <a:ext cx="4037711" cy="584775"/>
          </a:xfrm>
          <a:prstGeom prst="rect">
            <a:avLst/>
          </a:prstGeom>
          <a:noFill/>
        </p:spPr>
        <p:txBody>
          <a:bodyPr wrap="square" rtlCol="0">
            <a:spAutoFit/>
          </a:bodyPr>
          <a:lstStyle/>
          <a:p>
            <a:pPr algn="ctr"/>
            <a:r>
              <a:rPr lang="en-IN" b="0" dirty="0"/>
              <a:t>Ellipse structure</a:t>
            </a:r>
          </a:p>
          <a:p>
            <a:pPr algn="ctr"/>
            <a:r>
              <a:rPr lang="en-IN" b="0" dirty="0"/>
              <a:t>(http://www.agrealestate.eu)</a:t>
            </a:r>
          </a:p>
        </p:txBody>
      </p:sp>
      <p:pic>
        <p:nvPicPr>
          <p:cNvPr id="1030" name="Picture 6" descr="Image result for ellipse build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52599"/>
            <a:ext cx="4114802" cy="2743201"/>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25"/>
          <p:cNvSpPr txBox="1">
            <a:spLocks noChangeArrowheads="1"/>
          </p:cNvSpPr>
          <p:nvPr/>
        </p:nvSpPr>
        <p:spPr bwMode="auto">
          <a:xfrm>
            <a:off x="294967" y="970001"/>
            <a:ext cx="3089307" cy="553998"/>
          </a:xfrm>
          <a:prstGeom prst="rect">
            <a:avLst/>
          </a:prstGeom>
          <a:noFill/>
          <a:ln w="9525">
            <a:noFill/>
            <a:miter lim="800000"/>
            <a:headEnd/>
            <a:tailEnd/>
          </a:ln>
          <a:effectLst/>
        </p:spPr>
        <p:txBody>
          <a:bodyPr wrap="none">
            <a:spAutoFit/>
          </a:bodyPr>
          <a:lstStyle/>
          <a:p>
            <a:pPr eaLnBrk="1" hangingPunct="1"/>
            <a:r>
              <a:rPr lang="en-US" sz="3000" b="0" dirty="0">
                <a:solidFill>
                  <a:srgbClr val="7030A0"/>
                </a:solidFill>
                <a:latin typeface="Arial" charset="0"/>
              </a:rPr>
              <a:t>Elliptic structures</a:t>
            </a:r>
          </a:p>
        </p:txBody>
      </p:sp>
    </p:spTree>
    <p:extLst>
      <p:ext uri="{BB962C8B-B14F-4D97-AF65-F5344CB8AC3E}">
        <p14:creationId xmlns:p14="http://schemas.microsoft.com/office/powerpoint/2010/main" val="201651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152400"/>
            <a:ext cx="1165704" cy="553998"/>
          </a:xfrm>
          <a:prstGeom prst="rect">
            <a:avLst/>
          </a:prstGeom>
          <a:noFill/>
          <a:ln w="9525">
            <a:noFill/>
            <a:miter lim="800000"/>
            <a:headEnd/>
            <a:tailEnd/>
          </a:ln>
          <a:effectLst/>
        </p:spPr>
        <p:txBody>
          <a:bodyPr wrap="none">
            <a:spAutoFit/>
          </a:bodyPr>
          <a:lstStyle/>
          <a:p>
            <a:pPr eaLnBrk="1" hangingPunct="1"/>
            <a:r>
              <a:rPr lang="en-US" sz="3000" b="0" dirty="0">
                <a:solidFill>
                  <a:srgbClr val="7030A0"/>
                </a:solidFill>
                <a:latin typeface="Arial" charset="0"/>
              </a:rPr>
              <a:t>Conic</a:t>
            </a:r>
          </a:p>
        </p:txBody>
      </p:sp>
      <p:sp>
        <p:nvSpPr>
          <p:cNvPr id="3" name="Text Box 6"/>
          <p:cNvSpPr txBox="1">
            <a:spLocks noChangeArrowheads="1"/>
          </p:cNvSpPr>
          <p:nvPr/>
        </p:nvSpPr>
        <p:spPr bwMode="auto">
          <a:xfrm>
            <a:off x="152400" y="762001"/>
            <a:ext cx="8686800" cy="4893647"/>
          </a:xfrm>
          <a:prstGeom prst="rect">
            <a:avLst/>
          </a:prstGeom>
          <a:solidFill>
            <a:schemeClr val="accent5">
              <a:lumMod val="40000"/>
              <a:lumOff val="60000"/>
            </a:schemeClr>
          </a:solidFill>
          <a:ln w="9525">
            <a:noFill/>
            <a:miter lim="800000"/>
            <a:headEnd/>
            <a:tailEnd/>
          </a:ln>
          <a:effectLst/>
        </p:spPr>
        <p:txBody>
          <a:bodyPr wrap="square" numCol="1">
            <a:spAutoFit/>
          </a:bodyPr>
          <a:lstStyle/>
          <a:p>
            <a:pPr marL="285750" indent="-285750" algn="just">
              <a:buFont typeface="Arial" pitchFamily="34" charset="0"/>
              <a:buChar char="•"/>
            </a:pPr>
            <a:r>
              <a:rPr lang="en-IN" sz="2600" b="0" dirty="0">
                <a:solidFill>
                  <a:srgbClr val="000000"/>
                </a:solidFill>
                <a:latin typeface="Calibri" pitchFamily="34" charset="0"/>
                <a:cs typeface="Calibri" pitchFamily="34" charset="0"/>
              </a:rPr>
              <a:t>A conic is defined as the </a:t>
            </a:r>
            <a:r>
              <a:rPr lang="en-IN" sz="2600" b="0" dirty="0">
                <a:solidFill>
                  <a:srgbClr val="FF0000"/>
                </a:solidFill>
                <a:latin typeface="Calibri" pitchFamily="34" charset="0"/>
                <a:cs typeface="Calibri" pitchFamily="34" charset="0"/>
              </a:rPr>
              <a:t>curve traced by the point moving in a plane such that the ratio of its distance from a fixed point and a fixed line is always constant</a:t>
            </a:r>
            <a:r>
              <a:rPr lang="en-IN" sz="2600" b="0" dirty="0">
                <a:solidFill>
                  <a:srgbClr val="000000"/>
                </a:solidFill>
                <a:latin typeface="Calibri" pitchFamily="34" charset="0"/>
                <a:cs typeface="Calibri" pitchFamily="34" charset="0"/>
              </a:rPr>
              <a:t>. The fixed point is called the </a:t>
            </a:r>
            <a:r>
              <a:rPr lang="en-IN" sz="2600" b="0" dirty="0">
                <a:solidFill>
                  <a:srgbClr val="008000"/>
                </a:solidFill>
                <a:latin typeface="Calibri" pitchFamily="34" charset="0"/>
                <a:cs typeface="Calibri" pitchFamily="34" charset="0"/>
              </a:rPr>
              <a:t>focus</a:t>
            </a:r>
            <a:r>
              <a:rPr lang="en-IN" sz="2600" b="0" dirty="0">
                <a:solidFill>
                  <a:srgbClr val="000000"/>
                </a:solidFill>
                <a:latin typeface="Calibri" pitchFamily="34" charset="0"/>
                <a:cs typeface="Calibri" pitchFamily="34" charset="0"/>
              </a:rPr>
              <a:t> and the fixed line the </a:t>
            </a:r>
            <a:r>
              <a:rPr lang="en-IN" sz="2600" b="0" dirty="0" err="1">
                <a:solidFill>
                  <a:srgbClr val="0000FF"/>
                </a:solidFill>
                <a:latin typeface="Calibri" pitchFamily="34" charset="0"/>
                <a:cs typeface="Calibri" pitchFamily="34" charset="0"/>
              </a:rPr>
              <a:t>directrix</a:t>
            </a:r>
            <a:r>
              <a:rPr lang="en-IN" sz="2600" b="0" dirty="0">
                <a:solidFill>
                  <a:srgbClr val="000000"/>
                </a:solidFill>
                <a:latin typeface="Calibri" pitchFamily="34" charset="0"/>
                <a:cs typeface="Calibri" pitchFamily="34" charset="0"/>
              </a:rPr>
              <a:t>. The ratio is called the </a:t>
            </a:r>
            <a:r>
              <a:rPr lang="en-IN" sz="2600" b="0" dirty="0">
                <a:solidFill>
                  <a:srgbClr val="FF5050"/>
                </a:solidFill>
                <a:latin typeface="Calibri" pitchFamily="34" charset="0"/>
                <a:cs typeface="Calibri" pitchFamily="34" charset="0"/>
              </a:rPr>
              <a:t>eccentricity (e)</a:t>
            </a:r>
          </a:p>
          <a:p>
            <a:pPr marL="285750" indent="-285750" algn="just">
              <a:buFont typeface="Arial" pitchFamily="34" charset="0"/>
              <a:buChar char="•"/>
            </a:pPr>
            <a:r>
              <a:rPr lang="en-IN" sz="2600" b="0" dirty="0">
                <a:solidFill>
                  <a:srgbClr val="000000"/>
                </a:solidFill>
                <a:latin typeface="Calibri" pitchFamily="34" charset="0"/>
                <a:cs typeface="Calibri" pitchFamily="34" charset="0"/>
              </a:rPr>
              <a:t>Eccentricity (e) = </a:t>
            </a:r>
          </a:p>
          <a:p>
            <a:pPr marL="285750" indent="-285750" algn="just">
              <a:buFont typeface="Arial" pitchFamily="34" charset="0"/>
              <a:buChar char="•"/>
            </a:pPr>
            <a:endParaRPr lang="en-IN" sz="2600" b="0" dirty="0">
              <a:solidFill>
                <a:srgbClr val="000000"/>
              </a:solidFill>
              <a:latin typeface="Calibri" pitchFamily="34" charset="0"/>
              <a:cs typeface="Calibri" pitchFamily="34" charset="0"/>
            </a:endParaRPr>
          </a:p>
          <a:p>
            <a:pPr>
              <a:tabLst>
                <a:tab pos="0" algn="l"/>
              </a:tabLst>
            </a:pPr>
            <a:r>
              <a:rPr lang="en-US" sz="2600" b="0" dirty="0">
                <a:solidFill>
                  <a:srgbClr val="000000"/>
                </a:solidFill>
                <a:latin typeface="Calibri" pitchFamily="34" charset="0"/>
                <a:cs typeface="Calibri" pitchFamily="34" charset="0"/>
              </a:rPr>
              <a:t>For Ellipse,        e&lt;1 </a:t>
            </a:r>
          </a:p>
          <a:p>
            <a:pPr>
              <a:tabLst>
                <a:tab pos="0" algn="l"/>
              </a:tabLst>
            </a:pPr>
            <a:r>
              <a:rPr lang="en-US" sz="2600" b="0" dirty="0">
                <a:solidFill>
                  <a:srgbClr val="000000"/>
                </a:solidFill>
                <a:latin typeface="Calibri" pitchFamily="34" charset="0"/>
                <a:cs typeface="Calibri" pitchFamily="34" charset="0"/>
              </a:rPr>
              <a:t>For Parabola,    e=1</a:t>
            </a:r>
          </a:p>
          <a:p>
            <a:pPr>
              <a:tabLst>
                <a:tab pos="0" algn="l"/>
              </a:tabLst>
            </a:pPr>
            <a:r>
              <a:rPr lang="en-US" sz="2600" b="0" dirty="0">
                <a:solidFill>
                  <a:srgbClr val="000000"/>
                </a:solidFill>
                <a:latin typeface="Calibri" pitchFamily="34" charset="0"/>
                <a:cs typeface="Calibri" pitchFamily="34" charset="0"/>
              </a:rPr>
              <a:t>For Hyperbola, e&gt;1</a:t>
            </a:r>
          </a:p>
          <a:p>
            <a:pPr>
              <a:tabLst>
                <a:tab pos="0" algn="l"/>
              </a:tabLst>
            </a:pPr>
            <a:endParaRPr lang="en-US" sz="2600" dirty="0">
              <a:solidFill>
                <a:srgbClr val="000000"/>
              </a:solidFill>
              <a:latin typeface="Calibri" pitchFamily="34" charset="0"/>
              <a:cs typeface="Calibri" pitchFamily="34" charset="0"/>
            </a:endParaRPr>
          </a:p>
          <a:p>
            <a:pPr marL="285750" indent="-285750" algn="just">
              <a:buFont typeface="Arial" pitchFamily="34" charset="0"/>
              <a:buChar char="•"/>
            </a:pPr>
            <a:endParaRPr lang="en-IN" sz="2600" b="0" dirty="0">
              <a:solidFill>
                <a:srgbClr val="000000"/>
              </a:solidFill>
              <a:latin typeface="Calibri" pitchFamily="34" charset="0"/>
              <a:cs typeface="Calibri" pitchFamily="34" charset="0"/>
            </a:endParaRPr>
          </a:p>
        </p:txBody>
      </p:sp>
      <p:sp>
        <p:nvSpPr>
          <p:cNvPr id="8" name="Text Box 12"/>
          <p:cNvSpPr txBox="1">
            <a:spLocks noChangeArrowheads="1"/>
          </p:cNvSpPr>
          <p:nvPr/>
        </p:nvSpPr>
        <p:spPr bwMode="auto">
          <a:xfrm>
            <a:off x="3352800" y="2667000"/>
            <a:ext cx="3657600" cy="369332"/>
          </a:xfrm>
          <a:prstGeom prst="rect">
            <a:avLst/>
          </a:prstGeom>
          <a:noFill/>
          <a:ln w="9525">
            <a:noFill/>
            <a:miter lim="800000"/>
            <a:headEnd/>
            <a:tailEnd/>
          </a:ln>
          <a:effectLst/>
        </p:spPr>
        <p:txBody>
          <a:bodyPr wrap="square">
            <a:spAutoFit/>
          </a:bodyPr>
          <a:lstStyle/>
          <a:p>
            <a:pPr eaLnBrk="1" hangingPunct="1"/>
            <a:r>
              <a:rPr lang="en-US" sz="1800" b="0" dirty="0">
                <a:solidFill>
                  <a:srgbClr val="000000"/>
                </a:solidFill>
                <a:latin typeface="Arial" charset="0"/>
              </a:rPr>
              <a:t>Distance of a point from focus</a:t>
            </a:r>
          </a:p>
        </p:txBody>
      </p:sp>
      <p:sp>
        <p:nvSpPr>
          <p:cNvPr id="9" name="Text Box 13"/>
          <p:cNvSpPr txBox="1">
            <a:spLocks noChangeArrowheads="1"/>
          </p:cNvSpPr>
          <p:nvPr/>
        </p:nvSpPr>
        <p:spPr bwMode="auto">
          <a:xfrm>
            <a:off x="3276600" y="3048000"/>
            <a:ext cx="4191000" cy="369332"/>
          </a:xfrm>
          <a:prstGeom prst="rect">
            <a:avLst/>
          </a:prstGeom>
          <a:noFill/>
          <a:ln w="9525">
            <a:noFill/>
            <a:miter lim="800000"/>
            <a:headEnd/>
            <a:tailEnd/>
          </a:ln>
          <a:effectLst/>
        </p:spPr>
        <p:txBody>
          <a:bodyPr wrap="square">
            <a:spAutoFit/>
          </a:bodyPr>
          <a:lstStyle/>
          <a:p>
            <a:pPr eaLnBrk="1" hangingPunct="1"/>
            <a:r>
              <a:rPr lang="en-US" sz="1800" b="0" dirty="0">
                <a:solidFill>
                  <a:srgbClr val="000000"/>
                </a:solidFill>
                <a:latin typeface="Arial" charset="0"/>
              </a:rPr>
              <a:t>Distance of a point from </a:t>
            </a:r>
            <a:r>
              <a:rPr lang="en-US" sz="1800" b="0" dirty="0" err="1">
                <a:solidFill>
                  <a:srgbClr val="000000"/>
                </a:solidFill>
                <a:latin typeface="Arial" charset="0"/>
              </a:rPr>
              <a:t>directrix</a:t>
            </a:r>
            <a:endParaRPr lang="en-US" sz="1800" b="0" dirty="0">
              <a:solidFill>
                <a:srgbClr val="000000"/>
              </a:solidFill>
              <a:latin typeface="Arial" charset="0"/>
            </a:endParaRPr>
          </a:p>
        </p:txBody>
      </p:sp>
      <p:cxnSp>
        <p:nvCxnSpPr>
          <p:cNvPr id="12" name="Straight Connector 11"/>
          <p:cNvCxnSpPr/>
          <p:nvPr/>
        </p:nvCxnSpPr>
        <p:spPr bwMode="auto">
          <a:xfrm flipV="1">
            <a:off x="3352800" y="3048000"/>
            <a:ext cx="3505200" cy="26030"/>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16" name="Picture 2"/>
          <p:cNvPicPr>
            <a:picLocks noChangeAspect="1" noChangeArrowheads="1"/>
          </p:cNvPicPr>
          <p:nvPr/>
        </p:nvPicPr>
        <p:blipFill>
          <a:blip r:embed="rId2" cstate="print"/>
          <a:srcRect/>
          <a:stretch>
            <a:fillRect/>
          </a:stretch>
        </p:blipFill>
        <p:spPr bwMode="auto">
          <a:xfrm>
            <a:off x="5029200" y="3429000"/>
            <a:ext cx="3856411" cy="3429000"/>
          </a:xfrm>
          <a:prstGeom prst="rect">
            <a:avLst/>
          </a:prstGeom>
          <a:noFill/>
          <a:ln w="9525">
            <a:noFill/>
            <a:miter lim="800000"/>
            <a:headEnd/>
            <a:tailEnd/>
          </a:ln>
          <a:effectLst/>
        </p:spPr>
      </p:pic>
    </p:spTree>
    <p:extLst>
      <p:ext uri="{BB962C8B-B14F-4D97-AF65-F5344CB8AC3E}">
        <p14:creationId xmlns:p14="http://schemas.microsoft.com/office/powerpoint/2010/main" val="115735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1314784"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Ellipse</a:t>
            </a:r>
          </a:p>
        </p:txBody>
      </p:sp>
      <p:sp>
        <p:nvSpPr>
          <p:cNvPr id="3" name="Text Box 6"/>
          <p:cNvSpPr txBox="1">
            <a:spLocks noChangeArrowheads="1"/>
          </p:cNvSpPr>
          <p:nvPr/>
        </p:nvSpPr>
        <p:spPr bwMode="auto">
          <a:xfrm>
            <a:off x="152400" y="533400"/>
            <a:ext cx="8686800" cy="1292662"/>
          </a:xfrm>
          <a:prstGeom prst="rect">
            <a:avLst/>
          </a:prstGeom>
          <a:solidFill>
            <a:schemeClr val="accent5">
              <a:lumMod val="40000"/>
              <a:lumOff val="60000"/>
            </a:schemeClr>
          </a:solidFill>
          <a:ln w="9525">
            <a:noFill/>
            <a:miter lim="800000"/>
            <a:headEnd/>
            <a:tailEnd/>
          </a:ln>
          <a:effectLst/>
        </p:spPr>
        <p:txBody>
          <a:bodyPr wrap="square" numCol="1">
            <a:spAutoFit/>
          </a:bodyPr>
          <a:lstStyle/>
          <a:p>
            <a:pPr algn="just"/>
            <a:r>
              <a:rPr lang="en-US" sz="2600" b="0" dirty="0">
                <a:solidFill>
                  <a:srgbClr val="000000"/>
                </a:solidFill>
                <a:latin typeface="Calibri" pitchFamily="34" charset="0"/>
                <a:cs typeface="Calibri" pitchFamily="34" charset="0"/>
              </a:rPr>
              <a:t>An ellipse is also defined  as a curve traced by a point, moving in a plane such that the sum of its distances from two fixed points is always the same.</a:t>
            </a:r>
          </a:p>
        </p:txBody>
      </p:sp>
      <p:pic>
        <p:nvPicPr>
          <p:cNvPr id="16" name="Picture 3"/>
          <p:cNvPicPr>
            <a:picLocks noChangeAspect="1" noChangeArrowheads="1"/>
          </p:cNvPicPr>
          <p:nvPr/>
        </p:nvPicPr>
        <p:blipFill>
          <a:blip r:embed="rId2" cstate="print"/>
          <a:srcRect/>
          <a:stretch>
            <a:fillRect/>
          </a:stretch>
        </p:blipFill>
        <p:spPr bwMode="auto">
          <a:xfrm rot="10800000">
            <a:off x="228600" y="2362200"/>
            <a:ext cx="8572500" cy="4295608"/>
          </a:xfrm>
          <a:prstGeom prst="rect">
            <a:avLst/>
          </a:prstGeom>
          <a:noFill/>
          <a:ln w="9525">
            <a:noFill/>
            <a:miter lim="800000"/>
            <a:headEnd/>
            <a:tailEnd/>
          </a:ln>
          <a:effectLst/>
        </p:spPr>
      </p:pic>
      <p:sp>
        <p:nvSpPr>
          <p:cNvPr id="17" name="Text Box 25"/>
          <p:cNvSpPr txBox="1">
            <a:spLocks noChangeArrowheads="1"/>
          </p:cNvSpPr>
          <p:nvPr/>
        </p:nvSpPr>
        <p:spPr bwMode="auto">
          <a:xfrm>
            <a:off x="152400" y="1828800"/>
            <a:ext cx="2552943"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Terminologies</a:t>
            </a:r>
          </a:p>
        </p:txBody>
      </p:sp>
      <p:sp>
        <p:nvSpPr>
          <p:cNvPr id="18" name="Rectangle 17"/>
          <p:cNvSpPr/>
          <p:nvPr/>
        </p:nvSpPr>
        <p:spPr>
          <a:xfrm>
            <a:off x="4191000" y="1826062"/>
            <a:ext cx="4648200" cy="1569660"/>
          </a:xfrm>
          <a:prstGeom prst="rect">
            <a:avLst/>
          </a:prstGeom>
        </p:spPr>
        <p:txBody>
          <a:bodyPr wrap="square">
            <a:spAutoFit/>
          </a:bodyPr>
          <a:lstStyle/>
          <a:p>
            <a:pPr algn="just"/>
            <a:r>
              <a:rPr lang="en-US" sz="2400" b="0" dirty="0">
                <a:solidFill>
                  <a:srgbClr val="0000FF"/>
                </a:solidFill>
                <a:latin typeface="Calibri" pitchFamily="34" charset="0"/>
                <a:cs typeface="Calibri" pitchFamily="34" charset="0"/>
              </a:rPr>
              <a:t>Elliptical curves applications:</a:t>
            </a:r>
          </a:p>
          <a:p>
            <a:pPr algn="just"/>
            <a:r>
              <a:rPr lang="en-US" sz="2400" b="0" dirty="0">
                <a:solidFill>
                  <a:srgbClr val="0000FF"/>
                </a:solidFill>
                <a:latin typeface="Calibri" pitchFamily="34" charset="0"/>
                <a:cs typeface="Calibri" pitchFamily="34" charset="0"/>
              </a:rPr>
              <a:t>Architectural, engineering design, arches, bridges, elliptical gears, bullet nose etc.</a:t>
            </a:r>
          </a:p>
        </p:txBody>
      </p:sp>
      <p:sp>
        <p:nvSpPr>
          <p:cNvPr id="5" name="Rounded Rectangle 4"/>
          <p:cNvSpPr/>
          <p:nvPr/>
        </p:nvSpPr>
        <p:spPr bwMode="auto">
          <a:xfrm>
            <a:off x="5046234" y="4093014"/>
            <a:ext cx="84172" cy="77732"/>
          </a:xfrm>
          <a:prstGeom prst="roundRect">
            <a:avLst/>
          </a:prstGeom>
          <a:solidFill>
            <a:schemeClr val="bg1"/>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N" sz="1600" b="1" i="0" u="none" strike="noStrike" cap="none" normalizeH="0" baseline="0">
              <a:ln>
                <a:noFill/>
              </a:ln>
              <a:solidFill>
                <a:schemeClr val="tx1"/>
              </a:solidFill>
              <a:effectLst/>
              <a:latin typeface="Tahoma" pitchFamily="34" charset="0"/>
            </a:endParaRPr>
          </a:p>
        </p:txBody>
      </p:sp>
    </p:spTree>
    <p:extLst>
      <p:ext uri="{BB962C8B-B14F-4D97-AF65-F5344CB8AC3E}">
        <p14:creationId xmlns:p14="http://schemas.microsoft.com/office/powerpoint/2010/main" val="2903240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3812262"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Generating an ellipse</a:t>
            </a:r>
          </a:p>
        </p:txBody>
      </p:sp>
      <p:sp>
        <p:nvSpPr>
          <p:cNvPr id="3" name="Text Box 6"/>
          <p:cNvSpPr txBox="1">
            <a:spLocks noChangeArrowheads="1"/>
          </p:cNvSpPr>
          <p:nvPr/>
        </p:nvSpPr>
        <p:spPr bwMode="auto">
          <a:xfrm>
            <a:off x="152400" y="533400"/>
            <a:ext cx="8686800" cy="1692771"/>
          </a:xfrm>
          <a:prstGeom prst="rect">
            <a:avLst/>
          </a:prstGeom>
          <a:noFill/>
          <a:ln w="9525">
            <a:noFill/>
            <a:miter lim="800000"/>
            <a:headEnd/>
            <a:tailEnd/>
          </a:ln>
          <a:effectLst/>
        </p:spPr>
        <p:txBody>
          <a:bodyPr wrap="square" numCol="1">
            <a:spAutoFit/>
          </a:bodyPr>
          <a:lstStyle/>
          <a:p>
            <a:pPr marL="347663" indent="-347663" algn="just">
              <a:buFont typeface="+mj-lt"/>
              <a:buAutoNum type="arabicPeriod"/>
            </a:pPr>
            <a:r>
              <a:rPr lang="en-US" sz="2600" u="sng" dirty="0">
                <a:solidFill>
                  <a:srgbClr val="000000"/>
                </a:solidFill>
                <a:latin typeface="Calibri" pitchFamily="34" charset="0"/>
                <a:cs typeface="Calibri" pitchFamily="34" charset="0"/>
              </a:rPr>
              <a:t>Focus-</a:t>
            </a:r>
            <a:r>
              <a:rPr lang="en-US" sz="2600" u="sng" dirty="0" err="1">
                <a:solidFill>
                  <a:srgbClr val="000000"/>
                </a:solidFill>
                <a:latin typeface="Calibri" pitchFamily="34" charset="0"/>
                <a:cs typeface="Calibri" pitchFamily="34" charset="0"/>
              </a:rPr>
              <a:t>Directrix</a:t>
            </a:r>
            <a:r>
              <a:rPr lang="en-US" sz="2600" u="sng" dirty="0">
                <a:solidFill>
                  <a:srgbClr val="000000"/>
                </a:solidFill>
                <a:latin typeface="Calibri" pitchFamily="34" charset="0"/>
                <a:cs typeface="Calibri" pitchFamily="34" charset="0"/>
              </a:rPr>
              <a:t> Or Eccentricity Method</a:t>
            </a:r>
          </a:p>
          <a:p>
            <a:pPr marL="347663" lvl="1" algn="just"/>
            <a:r>
              <a:rPr lang="en-US" sz="2600" b="0" dirty="0">
                <a:solidFill>
                  <a:srgbClr val="000000"/>
                </a:solidFill>
                <a:latin typeface="Calibri" pitchFamily="34" charset="0"/>
                <a:cs typeface="Calibri" pitchFamily="34" charset="0"/>
              </a:rPr>
              <a:t>General method of constructing any conics when the distance of the focus from the </a:t>
            </a:r>
            <a:r>
              <a:rPr lang="en-US" sz="2600" b="0" dirty="0" err="1">
                <a:solidFill>
                  <a:srgbClr val="000000"/>
                </a:solidFill>
                <a:latin typeface="Calibri" pitchFamily="34" charset="0"/>
                <a:cs typeface="Calibri" pitchFamily="34" charset="0"/>
              </a:rPr>
              <a:t>directrix</a:t>
            </a:r>
            <a:r>
              <a:rPr lang="en-US" sz="2600" b="0" dirty="0">
                <a:solidFill>
                  <a:srgbClr val="000000"/>
                </a:solidFill>
                <a:latin typeface="Calibri" pitchFamily="34" charset="0"/>
                <a:cs typeface="Calibri" pitchFamily="34" charset="0"/>
              </a:rPr>
              <a:t> and its eccentricity are given.</a:t>
            </a:r>
          </a:p>
        </p:txBody>
      </p:sp>
      <p:sp>
        <p:nvSpPr>
          <p:cNvPr id="78" name="Rectangle 77"/>
          <p:cNvSpPr/>
          <p:nvPr/>
        </p:nvSpPr>
        <p:spPr>
          <a:xfrm>
            <a:off x="152400" y="2286000"/>
            <a:ext cx="4495800" cy="4339650"/>
          </a:xfrm>
          <a:prstGeom prst="rect">
            <a:avLst/>
          </a:prstGeom>
          <a:solidFill>
            <a:srgbClr val="CDF2FF"/>
          </a:solidFill>
        </p:spPr>
        <p:txBody>
          <a:bodyPr wrap="square">
            <a:spAutoFit/>
          </a:bodyPr>
          <a:lstStyle/>
          <a:p>
            <a:pPr marL="457200" indent="-457200" algn="just">
              <a:buFont typeface="+mj-lt"/>
              <a:buAutoNum type="arabicPeriod"/>
            </a:pPr>
            <a:r>
              <a:rPr lang="en-US" sz="2300" b="0" dirty="0">
                <a:solidFill>
                  <a:srgbClr val="000000"/>
                </a:solidFill>
                <a:latin typeface="Calibri" pitchFamily="34" charset="0"/>
                <a:cs typeface="Calibri" pitchFamily="34" charset="0"/>
              </a:rPr>
              <a:t>Draw the </a:t>
            </a:r>
            <a:r>
              <a:rPr lang="en-US" sz="2300" b="0" dirty="0" err="1">
                <a:solidFill>
                  <a:srgbClr val="000000"/>
                </a:solidFill>
                <a:latin typeface="Calibri" pitchFamily="34" charset="0"/>
                <a:cs typeface="Calibri" pitchFamily="34" charset="0"/>
              </a:rPr>
              <a:t>directrix</a:t>
            </a:r>
            <a:r>
              <a:rPr lang="en-US" sz="2300" b="0" dirty="0">
                <a:solidFill>
                  <a:srgbClr val="000000"/>
                </a:solidFill>
                <a:latin typeface="Calibri" pitchFamily="34" charset="0"/>
                <a:cs typeface="Calibri" pitchFamily="34" charset="0"/>
              </a:rPr>
              <a:t> AB &amp; axis CC’</a:t>
            </a:r>
          </a:p>
          <a:p>
            <a:pPr marL="457200" indent="-457200" algn="just">
              <a:buFont typeface="+mj-lt"/>
              <a:buAutoNum type="arabicPeriod"/>
            </a:pPr>
            <a:r>
              <a:rPr lang="en-US" sz="2300" b="0" dirty="0">
                <a:solidFill>
                  <a:srgbClr val="000000"/>
                </a:solidFill>
                <a:latin typeface="Calibri" pitchFamily="34" charset="0"/>
                <a:cs typeface="Calibri" pitchFamily="34" charset="0"/>
              </a:rPr>
              <a:t>Mark F on CC’ such that CF = 70 mm.</a:t>
            </a:r>
          </a:p>
          <a:p>
            <a:pPr marL="457200" indent="-457200" algn="just">
              <a:buFont typeface="+mj-lt"/>
              <a:buAutoNum type="arabicPeriod"/>
            </a:pPr>
            <a:r>
              <a:rPr lang="en-US" sz="2300" b="0" dirty="0">
                <a:solidFill>
                  <a:srgbClr val="000000"/>
                </a:solidFill>
                <a:latin typeface="Calibri" pitchFamily="34" charset="0"/>
                <a:cs typeface="Calibri" pitchFamily="34" charset="0"/>
              </a:rPr>
              <a:t>Divide CF into 7 equal parts and mark V at the fourth division from C.</a:t>
            </a:r>
          </a:p>
          <a:p>
            <a:pPr marL="457200" indent="-457200" algn="just">
              <a:buFont typeface="+mj-lt"/>
              <a:buAutoNum type="arabicPeriod"/>
            </a:pPr>
            <a:r>
              <a:rPr lang="en-US" sz="2300" b="0" dirty="0">
                <a:solidFill>
                  <a:srgbClr val="000000"/>
                </a:solidFill>
                <a:latin typeface="Calibri" pitchFamily="34" charset="0"/>
                <a:cs typeface="Calibri" pitchFamily="34" charset="0"/>
              </a:rPr>
              <a:t>At V, erect a perpendicular VB = VF. Join CB. Through F, draw a line at 45° to meet CB produced at D. Through D, drop a perpendicular DV’ on CC’. Mark O at the midpoint of V– V’.</a:t>
            </a:r>
          </a:p>
        </p:txBody>
      </p:sp>
      <p:pic>
        <p:nvPicPr>
          <p:cNvPr id="38914" name="Picture 2"/>
          <p:cNvPicPr>
            <a:picLocks noChangeAspect="1" noChangeArrowheads="1"/>
          </p:cNvPicPr>
          <p:nvPr/>
        </p:nvPicPr>
        <p:blipFill>
          <a:blip r:embed="rId2"/>
          <a:srcRect/>
          <a:stretch>
            <a:fillRect/>
          </a:stretch>
        </p:blipFill>
        <p:spPr bwMode="auto">
          <a:xfrm>
            <a:off x="4648200" y="2716258"/>
            <a:ext cx="4495800" cy="3875041"/>
          </a:xfrm>
          <a:prstGeom prst="rect">
            <a:avLst/>
          </a:prstGeom>
          <a:noFill/>
          <a:ln w="9525">
            <a:noFill/>
            <a:miter lim="800000"/>
            <a:headEnd/>
            <a:tailEnd/>
          </a:ln>
          <a:effectLst/>
        </p:spPr>
      </p:pic>
      <p:sp>
        <p:nvSpPr>
          <p:cNvPr id="79" name="Rectangle 78"/>
          <p:cNvSpPr/>
          <p:nvPr/>
        </p:nvSpPr>
        <p:spPr>
          <a:xfrm>
            <a:off x="4648200" y="2057400"/>
            <a:ext cx="2819400" cy="1200329"/>
          </a:xfrm>
          <a:prstGeom prst="rect">
            <a:avLst/>
          </a:prstGeom>
          <a:solidFill>
            <a:srgbClr val="FFEFBD"/>
          </a:solidFill>
        </p:spPr>
        <p:txBody>
          <a:bodyPr wrap="square">
            <a:spAutoFit/>
          </a:bodyPr>
          <a:lstStyle/>
          <a:p>
            <a:pPr algn="just"/>
            <a:r>
              <a:rPr lang="en-US" sz="1800" b="0" dirty="0">
                <a:solidFill>
                  <a:srgbClr val="000000"/>
                </a:solidFill>
                <a:latin typeface="Calibri" pitchFamily="34" charset="0"/>
                <a:cs typeface="Calibri" pitchFamily="34" charset="0"/>
              </a:rPr>
              <a:t>Drawing an ellipse if the distance of focus from the </a:t>
            </a:r>
            <a:r>
              <a:rPr lang="en-US" sz="1800" b="0" dirty="0" err="1">
                <a:solidFill>
                  <a:srgbClr val="000000"/>
                </a:solidFill>
                <a:latin typeface="Calibri" pitchFamily="34" charset="0"/>
                <a:cs typeface="Calibri" pitchFamily="34" charset="0"/>
              </a:rPr>
              <a:t>directrix</a:t>
            </a:r>
            <a:r>
              <a:rPr lang="en-US" sz="1800" b="0" dirty="0">
                <a:solidFill>
                  <a:srgbClr val="000000"/>
                </a:solidFill>
                <a:latin typeface="Calibri" pitchFamily="34" charset="0"/>
                <a:cs typeface="Calibri" pitchFamily="34" charset="0"/>
              </a:rPr>
              <a:t> is 70 mm and the eccentricity is 3/4.</a:t>
            </a:r>
            <a:endParaRPr lang="en-US" sz="1800" dirty="0">
              <a:solidFill>
                <a:srgbClr val="000000"/>
              </a:solidFill>
              <a:latin typeface="Calibri" pitchFamily="34" charset="0"/>
              <a:cs typeface="Calibri" pitchFamily="34" charset="0"/>
            </a:endParaRPr>
          </a:p>
        </p:txBody>
      </p:sp>
      <p:sp>
        <p:nvSpPr>
          <p:cNvPr id="5" name="TextBox 4"/>
          <p:cNvSpPr txBox="1"/>
          <p:nvPr/>
        </p:nvSpPr>
        <p:spPr>
          <a:xfrm>
            <a:off x="5105400" y="3657600"/>
            <a:ext cx="1066800" cy="457200"/>
          </a:xfrm>
          <a:prstGeom prst="rect">
            <a:avLst/>
          </a:prstGeom>
          <a:solidFill>
            <a:srgbClr val="FFE1FF"/>
          </a:solidFill>
        </p:spPr>
        <p:txBody>
          <a:bodyPr wrap="square" rtlCol="0">
            <a:spAutoFit/>
          </a:bodyPr>
          <a:lstStyle/>
          <a:p>
            <a:endParaRPr lang="en-IN" dirty="0"/>
          </a:p>
        </p:txBody>
      </p:sp>
    </p:spTree>
    <p:extLst>
      <p:ext uri="{BB962C8B-B14F-4D97-AF65-F5344CB8AC3E}">
        <p14:creationId xmlns:p14="http://schemas.microsoft.com/office/powerpoint/2010/main" val="205575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5"/>
          <p:cNvSpPr txBox="1">
            <a:spLocks noChangeArrowheads="1"/>
          </p:cNvSpPr>
          <p:nvPr/>
        </p:nvSpPr>
        <p:spPr bwMode="auto">
          <a:xfrm>
            <a:off x="152400" y="0"/>
            <a:ext cx="3812262" cy="553998"/>
          </a:xfrm>
          <a:prstGeom prst="rect">
            <a:avLst/>
          </a:prstGeom>
          <a:noFill/>
          <a:ln w="9525">
            <a:noFill/>
            <a:miter lim="800000"/>
            <a:headEnd/>
            <a:tailEnd/>
          </a:ln>
          <a:effectLst/>
        </p:spPr>
        <p:txBody>
          <a:bodyPr wrap="none">
            <a:spAutoFit/>
          </a:bodyPr>
          <a:lstStyle/>
          <a:p>
            <a:pPr eaLnBrk="1" hangingPunct="1"/>
            <a:r>
              <a:rPr lang="en-US" sz="3000" b="0" u="sng" dirty="0">
                <a:solidFill>
                  <a:srgbClr val="7030A0"/>
                </a:solidFill>
                <a:latin typeface="Arial" charset="0"/>
              </a:rPr>
              <a:t>Generating an ellipse</a:t>
            </a:r>
          </a:p>
        </p:txBody>
      </p:sp>
      <p:sp>
        <p:nvSpPr>
          <p:cNvPr id="78" name="Rectangle 77"/>
          <p:cNvSpPr/>
          <p:nvPr/>
        </p:nvSpPr>
        <p:spPr>
          <a:xfrm>
            <a:off x="152400" y="533400"/>
            <a:ext cx="8839200" cy="3747180"/>
          </a:xfrm>
          <a:prstGeom prst="rect">
            <a:avLst/>
          </a:prstGeom>
          <a:solidFill>
            <a:srgbClr val="CDF2FF"/>
          </a:solidFill>
        </p:spPr>
        <p:txBody>
          <a:bodyPr wrap="square">
            <a:spAutoFit/>
          </a:bodyPr>
          <a:lstStyle/>
          <a:p>
            <a:pPr marL="457200" indent="-457200" algn="just">
              <a:spcBef>
                <a:spcPct val="50000"/>
              </a:spcBef>
              <a:buFont typeface="+mj-lt"/>
              <a:buAutoNum type="arabicPeriod" startAt="5"/>
            </a:pPr>
            <a:r>
              <a:rPr lang="en-US" sz="2500" b="0" dirty="0">
                <a:solidFill>
                  <a:srgbClr val="000000"/>
                </a:solidFill>
                <a:latin typeface="Calibri" pitchFamily="34" charset="0"/>
                <a:cs typeface="Calibri" pitchFamily="34" charset="0"/>
              </a:rPr>
              <a:t>Mark a few points, 1, 2, 3, … on V– V’ and erect perpendiculars though them meeting CD at 1’, 2’, 3’…. Also erect a perpendicular through O.</a:t>
            </a:r>
          </a:p>
          <a:p>
            <a:pPr marL="457200" indent="-457200" algn="just">
              <a:spcBef>
                <a:spcPct val="50000"/>
              </a:spcBef>
              <a:buFont typeface="+mj-lt"/>
              <a:buAutoNum type="arabicPeriod" startAt="5"/>
            </a:pPr>
            <a:r>
              <a:rPr lang="en-US" sz="2500" b="0" dirty="0">
                <a:solidFill>
                  <a:srgbClr val="000000"/>
                </a:solidFill>
                <a:latin typeface="Calibri" pitchFamily="34" charset="0"/>
                <a:cs typeface="Calibri" pitchFamily="34" charset="0"/>
              </a:rPr>
              <a:t>With F as a centre and radius = 1–1’, cut two arcs on the perpendicular through 1 to locate P1 and P1’. Similarly, with F as a centre and radii = 2–2’, 3–3’, etc., cut arcs on the corresponding perpendiculars to locate P2 and P2’, P3 and P3’, etc. Also, cut similar arcs on the perpendicular through O to locate V1 and V1’.</a:t>
            </a:r>
          </a:p>
        </p:txBody>
      </p:sp>
      <p:pic>
        <p:nvPicPr>
          <p:cNvPr id="39938" name="Picture 2"/>
          <p:cNvPicPr>
            <a:picLocks noChangeAspect="1" noChangeArrowheads="1"/>
          </p:cNvPicPr>
          <p:nvPr/>
        </p:nvPicPr>
        <p:blipFill>
          <a:blip r:embed="rId2"/>
          <a:srcRect/>
          <a:stretch>
            <a:fillRect/>
          </a:stretch>
        </p:blipFill>
        <p:spPr bwMode="auto">
          <a:xfrm>
            <a:off x="4876800" y="4191000"/>
            <a:ext cx="4095750" cy="2505075"/>
          </a:xfrm>
          <a:prstGeom prst="rect">
            <a:avLst/>
          </a:prstGeom>
          <a:noFill/>
          <a:ln w="9525">
            <a:noFill/>
            <a:miter lim="800000"/>
            <a:headEnd/>
            <a:tailEnd/>
          </a:ln>
          <a:effectLst/>
        </p:spPr>
      </p:pic>
      <p:sp>
        <p:nvSpPr>
          <p:cNvPr id="10" name="Rectangle 9"/>
          <p:cNvSpPr/>
          <p:nvPr/>
        </p:nvSpPr>
        <p:spPr>
          <a:xfrm>
            <a:off x="152400" y="4343400"/>
            <a:ext cx="4572000" cy="2092881"/>
          </a:xfrm>
          <a:prstGeom prst="rect">
            <a:avLst/>
          </a:prstGeom>
        </p:spPr>
        <p:txBody>
          <a:bodyPr>
            <a:spAutoFit/>
          </a:bodyPr>
          <a:lstStyle/>
          <a:p>
            <a:pPr algn="just"/>
            <a:r>
              <a:rPr lang="en-US" sz="2600" b="0" dirty="0">
                <a:solidFill>
                  <a:srgbClr val="000000"/>
                </a:solidFill>
                <a:latin typeface="Calibri" pitchFamily="34" charset="0"/>
                <a:cs typeface="Calibri" pitchFamily="34" charset="0"/>
              </a:rPr>
              <a:t>An ellipse is also the set of all points in a plane for which the sum of the distances from the two fixed points (the foci) in the plane is constant.</a:t>
            </a:r>
            <a:endParaRPr lang="en-US" sz="2600" dirty="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9570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3445</TotalTime>
  <Words>3318</Words>
  <Application>Microsoft Office PowerPoint</Application>
  <PresentationFormat>On-screen Show (4:3)</PresentationFormat>
  <Paragraphs>422</Paragraphs>
  <Slides>33</Slides>
  <Notes>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Nelson</dc:creator>
  <cp:lastModifiedBy>IITG</cp:lastModifiedBy>
  <cp:revision>309</cp:revision>
  <dcterms:created xsi:type="dcterms:W3CDTF">2003-11-24T11:22:16Z</dcterms:created>
  <dcterms:modified xsi:type="dcterms:W3CDTF">2017-09-15T17:09:22Z</dcterms:modified>
</cp:coreProperties>
</file>